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s/slide72.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3.xml" ContentType="application/vnd.openxmlformats-officedocument.presentationml.slide+xml"/>
  <Override PartName="/ppt/slides/slide52.xml" ContentType="application/vnd.openxmlformats-officedocument.presentationml.slide+xml"/>
  <Override PartName="/ppt/slides/slide51.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131.xml" ContentType="application/vnd.openxmlformats-officedocument.presentationml.slide+xml"/>
  <Override PartName="/ppt/slides/slide130.xml" ContentType="application/vnd.openxmlformats-officedocument.presentationml.slide+xml"/>
  <Override PartName="/ppt/slides/slide68.xml" ContentType="application/vnd.openxmlformats-officedocument.presentationml.slide+xml"/>
  <Override PartName="/ppt/slides/slide67.xml" ContentType="application/vnd.openxmlformats-officedocument.presentationml.slide+xml"/>
  <Override PartName="/ppt/slides/slide66.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46.xml" ContentType="application/vnd.openxmlformats-officedocument.presentationml.slide+xml"/>
  <Override PartName="/ppt/slides/slide45.xml" ContentType="application/vnd.openxmlformats-officedocument.presentationml.slide+xml"/>
  <Override PartName="/ppt/slides/slide4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22.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39.xml" ContentType="application/vnd.openxmlformats-officedocument.presentationml.slide+xml"/>
  <Override PartName="/ppt/slides/slide38.xml" ContentType="application/vnd.openxmlformats-officedocument.presentationml.slide+xml"/>
  <Override PartName="/ppt/slides/slide37.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129.xml" ContentType="application/vnd.openxmlformats-officedocument.presentationml.slide+xml"/>
  <Override PartName="/ppt/slides/slide128.xml" ContentType="application/vnd.openxmlformats-officedocument.presentationml.slide+xml"/>
  <Override PartName="/ppt/slides/slide127.xml" ContentType="application/vnd.openxmlformats-officedocument.presentationml.slide+xml"/>
  <Override PartName="/ppt/slides/slide91.xml" ContentType="application/vnd.openxmlformats-officedocument.presentationml.slide+xml"/>
  <Override PartName="/ppt/slides/slide90.xml" ContentType="application/vnd.openxmlformats-officedocument.presentationml.slide+xml"/>
  <Override PartName="/ppt/slides/slide89.xml" ContentType="application/vnd.openxmlformats-officedocument.presentationml.slide+xml"/>
  <Override PartName="/ppt/slides/slide88.xml" ContentType="application/vnd.openxmlformats-officedocument.presentationml.slide+xml"/>
  <Override PartName="/ppt/slides/slide87.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8.xml" ContentType="application/vnd.openxmlformats-officedocument.presentationml.slide+xml"/>
  <Override PartName="/ppt/slides/slide97.xml" ContentType="application/vnd.openxmlformats-officedocument.presentationml.slide+xml"/>
  <Override PartName="/ppt/slides/slide96.xml" ContentType="application/vnd.openxmlformats-officedocument.presentationml.slide+xml"/>
  <Override PartName="/ppt/slides/slide95.xml" ContentType="application/vnd.openxmlformats-officedocument.presentationml.slide+xml"/>
  <Override PartName="/ppt/slides/slide86.xml" ContentType="application/vnd.openxmlformats-officedocument.presentationml.slide+xml"/>
  <Override PartName="/ppt/slides/slide85.xml" ContentType="application/vnd.openxmlformats-officedocument.presentationml.slide+xml"/>
  <Override PartName="/ppt/slides/slide84.xml" ContentType="application/vnd.openxmlformats-officedocument.presentationml.slide+xml"/>
  <Override PartName="/ppt/slides/slide76.xml" ContentType="application/vnd.openxmlformats-officedocument.presentationml.slide+xml"/>
  <Override PartName="/ppt/slides/slide75.xml" ContentType="application/vnd.openxmlformats-officedocument.presentationml.slide+xml"/>
  <Override PartName="/ppt/slides/slide74.xml" ContentType="application/vnd.openxmlformats-officedocument.presentationml.slide+xml"/>
  <Override PartName="/ppt/slides/slide73.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3.xml" ContentType="application/vnd.openxmlformats-officedocument.presentationml.slide+xml"/>
  <Override PartName="/ppt/slides/slide82.xml" ContentType="application/vnd.openxmlformats-officedocument.presentationml.slide+xml"/>
  <Override PartName="/ppt/slides/slide81.xml" ContentType="application/vnd.openxmlformats-officedocument.presentationml.slide+xml"/>
  <Override PartName="/ppt/slides/slide80.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19.xml" ContentType="application/vnd.openxmlformats-officedocument.presentationml.slide+xml"/>
  <Override PartName="/ppt/slides/slide118.xml" ContentType="application/vnd.openxmlformats-officedocument.presentationml.slide+xml"/>
  <Override PartName="/ppt/slides/slide117.xml" ContentType="application/vnd.openxmlformats-officedocument.presentationml.slide+xml"/>
  <Override PartName="/ppt/slides/slide116.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6.xml" ContentType="application/vnd.openxmlformats-officedocument.presentationml.slide+xml"/>
  <Override PartName="/ppt/slides/slide125.xml" ContentType="application/vnd.openxmlformats-officedocument.presentationml.slide+xml"/>
  <Override PartName="/ppt/slides/slide124.xml" ContentType="application/vnd.openxmlformats-officedocument.presentationml.slide+xml"/>
  <Override PartName="/ppt/slides/slide123.xml" ContentType="application/vnd.openxmlformats-officedocument.presentationml.slide+xml"/>
  <Override PartName="/ppt/slides/slide115.xml" ContentType="application/vnd.openxmlformats-officedocument.presentationml.slide+xml"/>
  <Override PartName="/ppt/slides/slide114.xml" ContentType="application/vnd.openxmlformats-officedocument.presentationml.slide+xml"/>
  <Override PartName="/ppt/slides/slide113.xml" ContentType="application/vnd.openxmlformats-officedocument.presentationml.slide+xml"/>
  <Override PartName="/ppt/slides/slide105.xml" ContentType="application/vnd.openxmlformats-officedocument.presentationml.slide+xml"/>
  <Override PartName="/ppt/slides/slide104.xml" ContentType="application/vnd.openxmlformats-officedocument.presentationml.slide+xml"/>
  <Override PartName="/ppt/slides/slide103.xml" ContentType="application/vnd.openxmlformats-officedocument.presentationml.slide+xml"/>
  <Override PartName="/ppt/slides/slide102.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12.xml" ContentType="application/vnd.openxmlformats-officedocument.presentationml.slide+xml"/>
  <Override PartName="/ppt/slides/slide111.xml" ContentType="application/vnd.openxmlformats-officedocument.presentationml.slide+xml"/>
  <Override PartName="/ppt/slides/slide110.xml" ContentType="application/vnd.openxmlformats-officedocument.presentationml.slide+xml"/>
  <Override PartName="/ppt/slides/slide109.xml" ContentType="application/vnd.openxmlformats-officedocument.presentationml.slide+xml"/>
  <Override PartName="/ppt/slides/slide17.xml" ContentType="application/vnd.openxmlformats-officedocument.presentationml.slide+xml"/>
  <Override PartName="/ppt/slides/slide16.xml" ContentType="application/vnd.openxmlformats-officedocument.presentationml.slide+xml"/>
  <Override PartName="/ppt/slides/slide15.xml" ContentType="application/vnd.openxmlformats-officedocument.presentationml.slide+xml"/>
  <Override PartName="/ppt/slides/slide6.xml" ContentType="application/vnd.openxmlformats-officedocument.presentationml.slide+xml"/>
  <Override PartName="/ppt/slides/slide5.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2.xml" ContentType="application/vnd.openxmlformats-officedocument.presentationml.slide+xml"/>
  <Override PartName="/ppt/slides/slide1.xml" ContentType="application/vnd.openxmlformats-officedocument.presentationml.slide+xml"/>
  <Override PartName="/ppt/slides/slide7.xml" ContentType="application/vnd.openxmlformats-officedocument.presentationml.slide+xml"/>
  <Override PartName="/ppt/slides/slide71.xml" ContentType="application/vnd.openxmlformats-officedocument.presentationml.slide+xml"/>
  <Override PartName="/ppt/slides/slide9.xml" ContentType="application/vnd.openxmlformats-officedocument.presentationml.slide+xml"/>
  <Override PartName="/ppt/slides/slide14.xml" ContentType="application/vnd.openxmlformats-officedocument.presentationml.slide+xml"/>
  <Override PartName="/ppt/slides/slide13.xml" ContentType="application/vnd.openxmlformats-officedocument.presentationml.slide+xml"/>
  <Override PartName="/ppt/slides/slide8.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0.xml" ContentType="application/vnd.openxmlformats-officedocument.presentationml.slide+xml"/>
  <Override PartName="/ppt/slideMasters/slideMaster1.xml" ContentType="application/vnd.openxmlformats-officedocument.presentationml.slideMaster+xml"/>
  <Override PartName="/ppt/notesSlides/notesSlide23.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13.xml" ContentType="application/vnd.openxmlformats-officedocument.presentationml.notesSlide+xml"/>
  <Override PartName="/ppt/notesSlides/notesSlide51.xml" ContentType="application/vnd.openxmlformats-officedocument.presentationml.notesSlide+xml"/>
  <Override PartName="/ppt/notesSlides/notesSlide48.xml" ContentType="application/vnd.openxmlformats-officedocument.presentationml.notesSlide+xml"/>
  <Override PartName="/ppt/notesSlides/notesSlide47.xml" ContentType="application/vnd.openxmlformats-officedocument.presentationml.notesSlide+xml"/>
  <Override PartName="/ppt/notesSlides/notesSlide46.xml" ContentType="application/vnd.openxmlformats-officedocument.presentationml.notesSlide+xml"/>
  <Override PartName="/ppt/notesSlides/notesSlide43.xml" ContentType="application/vnd.openxmlformats-officedocument.presentationml.notesSlide+xml"/>
  <Override PartName="/ppt/notesSlides/notesSlide14.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12.xml" ContentType="application/vnd.openxmlformats-officedocument.presentationml.notesSlide+xml"/>
  <Override PartName="/ppt/notesSlides/notesSlide11.xml" ContentType="application/vnd.openxmlformats-officedocument.presentationml.notesSlide+xml"/>
  <Override PartName="/ppt/notesSlides/notesSlide52.xml" ContentType="application/vnd.openxmlformats-officedocument.presentationml.notesSlide+xml"/>
  <Override PartName="/ppt/notesSlides/notesSlide24.xml" ContentType="application/vnd.openxmlformats-officedocument.presentationml.notesSlide+xml"/>
  <Override PartName="/ppt/notesSlides/notesSlide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8.xml" ContentType="application/vnd.openxmlformats-officedocument.presentationml.notesSlide+xml"/>
  <Override PartName="/ppt/notesSlides/notesSlide56.xml" ContentType="application/vnd.openxmlformats-officedocument.presentationml.notesSlide+xml"/>
  <Override PartName="/ppt/notesSlides/notesSlide55.xml" ContentType="application/vnd.openxmlformats-officedocument.presentationml.notesSlide+xml"/>
  <Override PartName="/ppt/notesSlides/notesSlide10.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9.xml" ContentType="application/vnd.openxmlformats-officedocument.presentationml.notesSlide+xml"/>
  <Override PartName="/ppt/notesSlides/notesSlide42.xml" ContentType="application/vnd.openxmlformats-officedocument.presentationml.notesSlide+xml"/>
  <Override PartName="/ppt/notesSlides/notesSlide41.xml" ContentType="application/vnd.openxmlformats-officedocument.presentationml.notesSlide+xml"/>
  <Override PartName="/ppt/notesSlides/notesSlide31.xml" ContentType="application/vnd.openxmlformats-officedocument.presentationml.notesSlide+xml"/>
  <Override PartName="/ppt/notesSlides/notesSlide21.xml" ContentType="application/vnd.openxmlformats-officedocument.presentationml.notesSlide+xml"/>
  <Override PartName="/ppt/notesSlides/notesSlide20.xml" ContentType="application/vnd.openxmlformats-officedocument.presentationml.notesSlide+xml"/>
  <Override PartName="/ppt/notesSlides/notesSlide32.xml" ContentType="application/vnd.openxmlformats-officedocument.presentationml.notesSlide+xml"/>
  <Override PartName="/ppt/notesSlides/notesSlide30.xml" ContentType="application/vnd.openxmlformats-officedocument.presentationml.notesSlide+xml"/>
  <Override PartName="/ppt/notesSlides/notesSlide29.xml" ContentType="application/vnd.openxmlformats-officedocument.presentationml.notesSlide+xml"/>
  <Override PartName="/ppt/notesSlides/notesSlide28.xml" ContentType="application/vnd.openxmlformats-officedocument.presentationml.notesSlide+xml"/>
  <Override PartName="/ppt/notesSlides/notesSlide25.xml" ContentType="application/vnd.openxmlformats-officedocument.presentationml.notesSlide+xml"/>
  <Override PartName="/ppt/notesSlides/notesSlide22.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33.xml" ContentType="application/vnd.openxmlformats-officedocument.presentationml.notesSlide+xml"/>
  <Override PartName="/ppt/notesSlides/notesSlide19.xml" ContentType="application/vnd.openxmlformats-officedocument.presentationml.notesSlide+xml"/>
  <Override PartName="/ppt/notesSlides/notesSlide34.xml" ContentType="application/vnd.openxmlformats-officedocument.presentationml.notesSlide+xml"/>
  <Override PartName="/ppt/notesSlides/notesSlide17.xml" ContentType="application/vnd.openxmlformats-officedocument.presentationml.notesSlide+xml"/>
  <Override PartName="/ppt/notesSlides/notesSlide40.xml" ContentType="application/vnd.openxmlformats-officedocument.presentationml.notesSlide+xml"/>
  <Override PartName="/ppt/notesSlides/notesSlide16.xml" ContentType="application/vnd.openxmlformats-officedocument.presentationml.notesSlide+xml"/>
  <Override PartName="/ppt/notesSlides/notesSlide15.xml" ContentType="application/vnd.openxmlformats-officedocument.presentationml.notesSlide+xml"/>
  <Override PartName="/ppt/notesSlides/notesSlide39.xml" ContentType="application/vnd.openxmlformats-officedocument.presentationml.notesSlide+xml"/>
  <Override PartName="/ppt/notesSlides/notesSlide38.xml" ContentType="application/vnd.openxmlformats-officedocument.presentationml.notesSlide+xml"/>
  <Override PartName="/ppt/notesSlides/notesSlide37.xml" ContentType="application/vnd.openxmlformats-officedocument.presentationml.notesSlide+xml"/>
  <Override PartName="/ppt/notesSlides/notesSlide36.xml" ContentType="application/vnd.openxmlformats-officedocument.presentationml.notesSlide+xml"/>
  <Override PartName="/ppt/notesSlides/notesSlide18.xml" ContentType="application/vnd.openxmlformats-officedocument.presentationml.notesSlide+xml"/>
  <Override PartName="/ppt/notesSlides/notesSlide35.xml" ContentType="application/vnd.openxmlformats-officedocument.presentationml.notesSlide+xml"/>
  <Override PartName="/ppt/notesSlides/notesSlide60.xml" ContentType="application/vnd.openxmlformats-officedocument.presentationml.notesSlide+xml"/>
  <Override PartName="/ppt/notesSlides/notesSlide57.xml" ContentType="application/vnd.openxmlformats-officedocument.presentationml.notesSlide+xml"/>
  <Override PartName="/ppt/notesSlides/notesSlide62.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slideLayouts/slideLayout8.xml" ContentType="application/vnd.openxmlformats-officedocument.presentationml.slideLayout+xml"/>
  <Override PartName="/ppt/notesSlides/notesSlide79.xml" ContentType="application/vnd.openxmlformats-officedocument.presentationml.notesSlide+xml"/>
  <Override PartName="/ppt/slideLayouts/slideLayout9.xml" ContentType="application/vnd.openxmlformats-officedocument.presentationml.slideLayout+xml"/>
  <Override PartName="/ppt/notesSlides/notesSlide78.xml" ContentType="application/vnd.openxmlformats-officedocument.presentationml.notesSlide+xml"/>
  <Override PartName="/ppt/notesSlides/notesSlide61.xml" ContentType="application/vnd.openxmlformats-officedocument.presentationml.notesSlide+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notesSlides/notesSlide77.xml" ContentType="application/vnd.openxmlformats-officedocument.presentationml.notesSlide+xml"/>
  <Override PartName="/ppt/slideLayouts/slideLayout7.xml" ContentType="application/vnd.openxmlformats-officedocument.presentationml.slideLayout+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8.xml" ContentType="application/vnd.openxmlformats-officedocument.presentationml.notesSlide+xml"/>
  <Override PartName="/ppt/slideLayouts/slideLayout3.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4.xml" ContentType="application/vnd.openxmlformats-officedocument.presentationml.slideLayout+xml"/>
  <Override PartName="/ppt/notesSlides/notesSlide87.xml" ContentType="application/vnd.openxmlformats-officedocument.presentationml.notesSlide+xml"/>
  <Override PartName="/ppt/notesSlides/notesSlide86.xml" ContentType="application/vnd.openxmlformats-officedocument.presentationml.notesSlide+xml"/>
  <Override PartName="/ppt/slideLayouts/slideLayout5.xml" ContentType="application/vnd.openxmlformats-officedocument.presentationml.slideLayout+xml"/>
  <Override PartName="/ppt/notesSlides/notesSlide85.xml" ContentType="application/vnd.openxmlformats-officedocument.presentationml.notesSlide+xml"/>
  <Override PartName="/ppt/slideLayouts/slideLayout6.xml" ContentType="application/vnd.openxmlformats-officedocument.presentationml.slideLayout+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63.xml" ContentType="application/vnd.openxmlformats-officedocument.presentationml.notesSlide+xml"/>
  <Override PartName="/ppt/notesSlides/notesSlide74.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2.xml" ContentType="application/vnd.openxmlformats-officedocument.presentationml.notesSlide+xml"/>
  <Override PartName="/ppt/notesSlides/notesSlide66.xml" ContentType="application/vnd.openxmlformats-officedocument.presentationml.notesSlide+xml"/>
  <Override PartName="/ppt/notesSlides/notesSlide65.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4.xml" ContentType="application/vnd.openxmlformats-officedocument.presentationml.notesSlide+xml"/>
  <Override PartName="/ppt/notesSlides/notesSlide6.xml" ContentType="application/vnd.openxmlformats-officedocument.presentationml.notesSlide+xml"/>
  <Override PartName="/ppt/notesSlides/notesSlide69.xml" ContentType="application/vnd.openxmlformats-officedocument.presentationml.notesSlide+xml"/>
  <Override PartName="/ppt/notesSlides/notesSlide3.xml" ContentType="application/vnd.openxmlformats-officedocument.presentationml.notesSlide+xml"/>
  <Override PartName="/ppt/notesSlides/notesSlide72.xml" ContentType="application/vnd.openxmlformats-officedocument.presentationml.notesSlide+xml"/>
  <Override PartName="/ppt/notesSlides/notesSlide1.xml" ContentType="application/vnd.openxmlformats-officedocument.presentationml.notesSlide+xml"/>
  <Override PartName="/ppt/notesSlides/notesSlide71.xml" ContentType="application/vnd.openxmlformats-officedocument.presentationml.notesSlide+xml"/>
  <Override PartName="/ppt/notesSlides/notesSlide73.xml" ContentType="application/vnd.openxmlformats-officedocument.presentationml.notesSlide+xml"/>
  <Override PartName="/ppt/notesSlides/notesSlide70.xml" ContentType="application/vnd.openxmlformats-officedocument.presentationml.notesSlide+xml"/>
  <Override PartName="/ppt/theme/theme2.xml" ContentType="application/vnd.openxmlformats-officedocument.theme+xml"/>
  <Override PartName="/ppt/theme/theme1.xml" ContentType="application/vnd.openxmlformats-officedocument.theme+xml"/>
  <Override PartName="/ppt/notesMasters/notesMaster1.xml" ContentType="application/vnd.openxmlformats-officedocument.presentationml.notesMaster+xml"/>
  <Override PartName="/ppt/tableStyles.xml" ContentType="application/vnd.openxmlformats-officedocument.presentationml.tableStyles+xml"/>
  <Override PartName="/ppt/presProps.xml" ContentType="application/vnd.openxmlformats-officedocument.presentationml.presProps+xml"/>
  <Override PartName="/ppt/viewProps.xml" ContentType="application/vnd.openxmlformats-officedocument.presentationml.viewProps+xml"/>
  <Override PartName="/docProps/app.xml" ContentType="application/vnd.openxmlformats-officedocument.extended-properties+xml"/>
  <Override PartName="/docProps/core.xml" ContentType="application/vnd.openxmlformats-package.core-propertie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33"/>
  </p:notesMasterIdLst>
  <p:sldIdLst>
    <p:sldId id="354" r:id="rId2"/>
    <p:sldId id="262" r:id="rId3"/>
    <p:sldId id="263" r:id="rId4"/>
    <p:sldId id="264" r:id="rId5"/>
    <p:sldId id="265" r:id="rId6"/>
    <p:sldId id="266" r:id="rId7"/>
    <p:sldId id="267" r:id="rId8"/>
    <p:sldId id="268" r:id="rId9"/>
    <p:sldId id="269" r:id="rId10"/>
    <p:sldId id="270" r:id="rId11"/>
    <p:sldId id="271" r:id="rId12"/>
    <p:sldId id="273" r:id="rId13"/>
    <p:sldId id="277" r:id="rId14"/>
    <p:sldId id="278" r:id="rId15"/>
    <p:sldId id="279" r:id="rId16"/>
    <p:sldId id="280" r:id="rId17"/>
    <p:sldId id="281" r:id="rId18"/>
    <p:sldId id="329" r:id="rId19"/>
    <p:sldId id="330" r:id="rId20"/>
    <p:sldId id="331" r:id="rId21"/>
    <p:sldId id="332" r:id="rId22"/>
    <p:sldId id="333" r:id="rId23"/>
    <p:sldId id="334" r:id="rId24"/>
    <p:sldId id="335" r:id="rId25"/>
    <p:sldId id="336" r:id="rId26"/>
    <p:sldId id="337" r:id="rId27"/>
    <p:sldId id="338" r:id="rId28"/>
    <p:sldId id="339" r:id="rId29"/>
    <p:sldId id="340" r:id="rId30"/>
    <p:sldId id="341" r:id="rId31"/>
    <p:sldId id="342" r:id="rId32"/>
    <p:sldId id="343" r:id="rId33"/>
    <p:sldId id="344" r:id="rId34"/>
    <p:sldId id="345" r:id="rId35"/>
    <p:sldId id="346" r:id="rId36"/>
    <p:sldId id="347" r:id="rId37"/>
    <p:sldId id="348" r:id="rId38"/>
    <p:sldId id="349" r:id="rId39"/>
    <p:sldId id="352" r:id="rId40"/>
    <p:sldId id="282" r:id="rId41"/>
    <p:sldId id="283" r:id="rId42"/>
    <p:sldId id="284" r:id="rId43"/>
    <p:sldId id="285" r:id="rId44"/>
    <p:sldId id="286" r:id="rId45"/>
    <p:sldId id="287" r:id="rId46"/>
    <p:sldId id="288" r:id="rId47"/>
    <p:sldId id="289" r:id="rId48"/>
    <p:sldId id="350" r:id="rId49"/>
    <p:sldId id="353" r:id="rId50"/>
    <p:sldId id="351" r:id="rId51"/>
    <p:sldId id="290" r:id="rId52"/>
    <p:sldId id="291" r:id="rId53"/>
    <p:sldId id="292" r:id="rId54"/>
    <p:sldId id="293" r:id="rId55"/>
    <p:sldId id="294" r:id="rId56"/>
    <p:sldId id="295" r:id="rId57"/>
    <p:sldId id="296" r:id="rId58"/>
    <p:sldId id="297" r:id="rId59"/>
    <p:sldId id="298" r:id="rId60"/>
    <p:sldId id="299" r:id="rId61"/>
    <p:sldId id="300" r:id="rId62"/>
    <p:sldId id="412" r:id="rId63"/>
    <p:sldId id="410" r:id="rId64"/>
    <p:sldId id="302" r:id="rId65"/>
    <p:sldId id="303" r:id="rId66"/>
    <p:sldId id="304" r:id="rId67"/>
    <p:sldId id="305" r:id="rId68"/>
    <p:sldId id="306" r:id="rId69"/>
    <p:sldId id="307" r:id="rId70"/>
    <p:sldId id="308" r:id="rId71"/>
    <p:sldId id="309" r:id="rId72"/>
    <p:sldId id="310" r:id="rId73"/>
    <p:sldId id="311" r:id="rId74"/>
    <p:sldId id="312" r:id="rId75"/>
    <p:sldId id="313" r:id="rId76"/>
    <p:sldId id="314" r:id="rId77"/>
    <p:sldId id="315" r:id="rId78"/>
    <p:sldId id="316" r:id="rId79"/>
    <p:sldId id="355" r:id="rId80"/>
    <p:sldId id="356" r:id="rId81"/>
    <p:sldId id="359" r:id="rId82"/>
    <p:sldId id="360" r:id="rId83"/>
    <p:sldId id="361" r:id="rId84"/>
    <p:sldId id="362" r:id="rId85"/>
    <p:sldId id="363" r:id="rId86"/>
    <p:sldId id="365" r:id="rId87"/>
    <p:sldId id="366" r:id="rId88"/>
    <p:sldId id="367" r:id="rId89"/>
    <p:sldId id="368" r:id="rId90"/>
    <p:sldId id="369" r:id="rId91"/>
    <p:sldId id="370" r:id="rId92"/>
    <p:sldId id="371" r:id="rId93"/>
    <p:sldId id="372" r:id="rId94"/>
    <p:sldId id="373" r:id="rId95"/>
    <p:sldId id="374" r:id="rId96"/>
    <p:sldId id="375" r:id="rId97"/>
    <p:sldId id="376" r:id="rId98"/>
    <p:sldId id="377" r:id="rId99"/>
    <p:sldId id="378" r:id="rId100"/>
    <p:sldId id="379" r:id="rId101"/>
    <p:sldId id="380" r:id="rId102"/>
    <p:sldId id="407" r:id="rId103"/>
    <p:sldId id="408" r:id="rId104"/>
    <p:sldId id="409" r:id="rId105"/>
    <p:sldId id="381" r:id="rId106"/>
    <p:sldId id="382" r:id="rId107"/>
    <p:sldId id="383" r:id="rId108"/>
    <p:sldId id="384" r:id="rId109"/>
    <p:sldId id="385" r:id="rId110"/>
    <p:sldId id="386" r:id="rId111"/>
    <p:sldId id="387" r:id="rId112"/>
    <p:sldId id="388" r:id="rId113"/>
    <p:sldId id="389" r:id="rId114"/>
    <p:sldId id="390" r:id="rId115"/>
    <p:sldId id="391" r:id="rId116"/>
    <p:sldId id="392" r:id="rId117"/>
    <p:sldId id="393" r:id="rId118"/>
    <p:sldId id="394" r:id="rId119"/>
    <p:sldId id="395" r:id="rId120"/>
    <p:sldId id="396" r:id="rId121"/>
    <p:sldId id="397" r:id="rId122"/>
    <p:sldId id="398" r:id="rId123"/>
    <p:sldId id="399" r:id="rId124"/>
    <p:sldId id="411" r:id="rId125"/>
    <p:sldId id="400" r:id="rId126"/>
    <p:sldId id="401" r:id="rId127"/>
    <p:sldId id="402" r:id="rId128"/>
    <p:sldId id="403" r:id="rId129"/>
    <p:sldId id="404" r:id="rId130"/>
    <p:sldId id="405" r:id="rId131"/>
    <p:sldId id="406" r:id="rId13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75" d="100"/>
          <a:sy n="75" d="100"/>
        </p:scale>
        <p:origin x="-1016" y="-72"/>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customXml" Target="../customXml/item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presProps" Target="presProps.xml"/><Relationship Id="rId139" Type="http://schemas.openxmlformats.org/officeDocument/2006/relationships/customXml" Target="../customXml/item2.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customXml" Target="../customXml/item3.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viewProps" Target="view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8335C63-5022-44B4-891A-C4A93CC2CDCA}" type="datetimeFigureOut">
              <a:rPr lang="en-IN" smtClean="0"/>
              <a:t>11-03-2025</a:t>
            </a:fld>
            <a:endParaRPr lang="en-IN"/>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E7EBED5-9D0B-4517-9185-091E3E658EFA}" type="slidenum">
              <a:rPr lang="en-IN" smtClean="0"/>
              <a:t>‹#›</a:t>
            </a:fld>
            <a:endParaRPr lang="en-IN"/>
          </a:p>
        </p:txBody>
      </p:sp>
    </p:spTree>
    <p:extLst>
      <p:ext uri="{BB962C8B-B14F-4D97-AF65-F5344CB8AC3E}">
        <p14:creationId xmlns:p14="http://schemas.microsoft.com/office/powerpoint/2010/main" val="4864572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79">
              <a:defRPr>
                <a:solidFill>
                  <a:schemeClr val="tx1"/>
                </a:solidFill>
                <a:latin typeface="Verdana" pitchFamily="34" charset="0"/>
                <a:ea typeface="MS PGothic" pitchFamily="34" charset="-128"/>
              </a:defRPr>
            </a:lvl1pPr>
            <a:lvl2pPr marL="729057" indent="-280406" defTabSz="912879">
              <a:defRPr>
                <a:solidFill>
                  <a:schemeClr val="tx1"/>
                </a:solidFill>
                <a:latin typeface="Verdana" pitchFamily="34" charset="0"/>
                <a:ea typeface="MS PGothic" pitchFamily="34" charset="-128"/>
              </a:defRPr>
            </a:lvl2pPr>
            <a:lvl3pPr marL="1121626" indent="-224325" defTabSz="912879">
              <a:defRPr>
                <a:solidFill>
                  <a:schemeClr val="tx1"/>
                </a:solidFill>
                <a:latin typeface="Verdana" pitchFamily="34" charset="0"/>
                <a:ea typeface="MS PGothic" pitchFamily="34" charset="-128"/>
              </a:defRPr>
            </a:lvl3pPr>
            <a:lvl4pPr marL="1570276" indent="-224325" defTabSz="912879">
              <a:defRPr>
                <a:solidFill>
                  <a:schemeClr val="tx1"/>
                </a:solidFill>
                <a:latin typeface="Verdana" pitchFamily="34" charset="0"/>
                <a:ea typeface="MS PGothic" pitchFamily="34" charset="-128"/>
              </a:defRPr>
            </a:lvl4pPr>
            <a:lvl5pPr marL="2018927" indent="-224325" defTabSz="912879">
              <a:defRPr>
                <a:solidFill>
                  <a:schemeClr val="tx1"/>
                </a:solidFill>
                <a:latin typeface="Verdana" pitchFamily="34" charset="0"/>
                <a:ea typeface="MS PGothic" pitchFamily="34" charset="-128"/>
              </a:defRPr>
            </a:lvl5pPr>
            <a:lvl6pPr marL="2467577" indent="-224325" defTabSz="912879" eaLnBrk="0" fontAlgn="base" hangingPunct="0">
              <a:spcBef>
                <a:spcPct val="0"/>
              </a:spcBef>
              <a:spcAft>
                <a:spcPct val="0"/>
              </a:spcAft>
              <a:defRPr>
                <a:solidFill>
                  <a:schemeClr val="tx1"/>
                </a:solidFill>
                <a:latin typeface="Verdana" pitchFamily="34" charset="0"/>
                <a:ea typeface="MS PGothic" pitchFamily="34" charset="-128"/>
              </a:defRPr>
            </a:lvl6pPr>
            <a:lvl7pPr marL="2916227" indent="-224325" defTabSz="912879" eaLnBrk="0" fontAlgn="base" hangingPunct="0">
              <a:spcBef>
                <a:spcPct val="0"/>
              </a:spcBef>
              <a:spcAft>
                <a:spcPct val="0"/>
              </a:spcAft>
              <a:defRPr>
                <a:solidFill>
                  <a:schemeClr val="tx1"/>
                </a:solidFill>
                <a:latin typeface="Verdana" pitchFamily="34" charset="0"/>
                <a:ea typeface="MS PGothic" pitchFamily="34" charset="-128"/>
              </a:defRPr>
            </a:lvl7pPr>
            <a:lvl8pPr marL="3364878" indent="-224325" defTabSz="912879" eaLnBrk="0" fontAlgn="base" hangingPunct="0">
              <a:spcBef>
                <a:spcPct val="0"/>
              </a:spcBef>
              <a:spcAft>
                <a:spcPct val="0"/>
              </a:spcAft>
              <a:defRPr>
                <a:solidFill>
                  <a:schemeClr val="tx1"/>
                </a:solidFill>
                <a:latin typeface="Verdana" pitchFamily="34" charset="0"/>
                <a:ea typeface="MS PGothic" pitchFamily="34" charset="-128"/>
              </a:defRPr>
            </a:lvl8pPr>
            <a:lvl9pPr marL="3813528" indent="-224325" defTabSz="912879" eaLnBrk="0" fontAlgn="base" hangingPunct="0">
              <a:spcBef>
                <a:spcPct val="0"/>
              </a:spcBef>
              <a:spcAft>
                <a:spcPct val="0"/>
              </a:spcAft>
              <a:defRPr>
                <a:solidFill>
                  <a:schemeClr val="tx1"/>
                </a:solidFill>
                <a:latin typeface="Verdana" pitchFamily="34" charset="0"/>
                <a:ea typeface="MS PGothic" pitchFamily="34" charset="-128"/>
              </a:defRPr>
            </a:lvl9pPr>
          </a:lstStyle>
          <a:p>
            <a:fld id="{C4A5C4B4-6327-4913-8E56-BA217762D7AF}" type="slidenum">
              <a:rPr lang="en-US" altLang="en-US" smtClean="0">
                <a:latin typeface="Helvetica" pitchFamily="-84" charset="0"/>
              </a:rPr>
              <a:pPr/>
              <a:t>2</a:t>
            </a:fld>
            <a:endParaRPr lang="en-US" altLang="en-US" smtClean="0">
              <a:latin typeface="Helvetica" pitchFamily="-84" charset="0"/>
            </a:endParaRPr>
          </a:p>
        </p:txBody>
      </p:sp>
      <p:sp>
        <p:nvSpPr>
          <p:cNvPr id="80899" name="Rectangle 2"/>
          <p:cNvSpPr>
            <a:spLocks noGrp="1" noRot="1" noChangeAspect="1" noChangeArrowheads="1" noTextEdit="1"/>
          </p:cNvSpPr>
          <p:nvPr>
            <p:ph type="sldImg"/>
          </p:nvPr>
        </p:nvSpPr>
        <p:spPr>
          <a:ln/>
        </p:spPr>
      </p:sp>
      <p:sp>
        <p:nvSpPr>
          <p:cNvPr id="809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itchFamily="18"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79">
              <a:defRPr>
                <a:solidFill>
                  <a:schemeClr val="tx1"/>
                </a:solidFill>
                <a:latin typeface="Verdana" pitchFamily="34" charset="0"/>
                <a:ea typeface="MS PGothic" pitchFamily="34" charset="-128"/>
              </a:defRPr>
            </a:lvl1pPr>
            <a:lvl2pPr marL="729057" indent="-280406" defTabSz="912879">
              <a:defRPr>
                <a:solidFill>
                  <a:schemeClr val="tx1"/>
                </a:solidFill>
                <a:latin typeface="Verdana" pitchFamily="34" charset="0"/>
                <a:ea typeface="MS PGothic" pitchFamily="34" charset="-128"/>
              </a:defRPr>
            </a:lvl2pPr>
            <a:lvl3pPr marL="1121626" indent="-224325" defTabSz="912879">
              <a:defRPr>
                <a:solidFill>
                  <a:schemeClr val="tx1"/>
                </a:solidFill>
                <a:latin typeface="Verdana" pitchFamily="34" charset="0"/>
                <a:ea typeface="MS PGothic" pitchFamily="34" charset="-128"/>
              </a:defRPr>
            </a:lvl3pPr>
            <a:lvl4pPr marL="1570276" indent="-224325" defTabSz="912879">
              <a:defRPr>
                <a:solidFill>
                  <a:schemeClr val="tx1"/>
                </a:solidFill>
                <a:latin typeface="Verdana" pitchFamily="34" charset="0"/>
                <a:ea typeface="MS PGothic" pitchFamily="34" charset="-128"/>
              </a:defRPr>
            </a:lvl4pPr>
            <a:lvl5pPr marL="2018927" indent="-224325" defTabSz="912879">
              <a:defRPr>
                <a:solidFill>
                  <a:schemeClr val="tx1"/>
                </a:solidFill>
                <a:latin typeface="Verdana" pitchFamily="34" charset="0"/>
                <a:ea typeface="MS PGothic" pitchFamily="34" charset="-128"/>
              </a:defRPr>
            </a:lvl5pPr>
            <a:lvl6pPr marL="2467577" indent="-224325" defTabSz="912879" eaLnBrk="0" fontAlgn="base" hangingPunct="0">
              <a:spcBef>
                <a:spcPct val="0"/>
              </a:spcBef>
              <a:spcAft>
                <a:spcPct val="0"/>
              </a:spcAft>
              <a:defRPr>
                <a:solidFill>
                  <a:schemeClr val="tx1"/>
                </a:solidFill>
                <a:latin typeface="Verdana" pitchFamily="34" charset="0"/>
                <a:ea typeface="MS PGothic" pitchFamily="34" charset="-128"/>
              </a:defRPr>
            </a:lvl6pPr>
            <a:lvl7pPr marL="2916227" indent="-224325" defTabSz="912879" eaLnBrk="0" fontAlgn="base" hangingPunct="0">
              <a:spcBef>
                <a:spcPct val="0"/>
              </a:spcBef>
              <a:spcAft>
                <a:spcPct val="0"/>
              </a:spcAft>
              <a:defRPr>
                <a:solidFill>
                  <a:schemeClr val="tx1"/>
                </a:solidFill>
                <a:latin typeface="Verdana" pitchFamily="34" charset="0"/>
                <a:ea typeface="MS PGothic" pitchFamily="34" charset="-128"/>
              </a:defRPr>
            </a:lvl7pPr>
            <a:lvl8pPr marL="3364878" indent="-224325" defTabSz="912879" eaLnBrk="0" fontAlgn="base" hangingPunct="0">
              <a:spcBef>
                <a:spcPct val="0"/>
              </a:spcBef>
              <a:spcAft>
                <a:spcPct val="0"/>
              </a:spcAft>
              <a:defRPr>
                <a:solidFill>
                  <a:schemeClr val="tx1"/>
                </a:solidFill>
                <a:latin typeface="Verdana" pitchFamily="34" charset="0"/>
                <a:ea typeface="MS PGothic" pitchFamily="34" charset="-128"/>
              </a:defRPr>
            </a:lvl8pPr>
            <a:lvl9pPr marL="3813528" indent="-224325" defTabSz="912879" eaLnBrk="0" fontAlgn="base" hangingPunct="0">
              <a:spcBef>
                <a:spcPct val="0"/>
              </a:spcBef>
              <a:spcAft>
                <a:spcPct val="0"/>
              </a:spcAft>
              <a:defRPr>
                <a:solidFill>
                  <a:schemeClr val="tx1"/>
                </a:solidFill>
                <a:latin typeface="Verdana" pitchFamily="34" charset="0"/>
                <a:ea typeface="MS PGothic" pitchFamily="34" charset="-128"/>
              </a:defRPr>
            </a:lvl9pPr>
          </a:lstStyle>
          <a:p>
            <a:fld id="{E559380E-2954-40BB-ADDA-B6F218738606}" type="slidenum">
              <a:rPr lang="en-US" altLang="en-US" smtClean="0">
                <a:latin typeface="Helvetica" pitchFamily="-84" charset="0"/>
              </a:rPr>
              <a:pPr/>
              <a:t>13</a:t>
            </a:fld>
            <a:endParaRPr lang="en-US" altLang="en-US" smtClean="0">
              <a:latin typeface="Helvetica" pitchFamily="-84" charset="0"/>
            </a:endParaRPr>
          </a:p>
        </p:txBody>
      </p:sp>
      <p:sp>
        <p:nvSpPr>
          <p:cNvPr id="91139" name="Rectangle 2"/>
          <p:cNvSpPr>
            <a:spLocks noGrp="1" noRot="1" noChangeAspect="1" noChangeArrowheads="1" noTextEdit="1"/>
          </p:cNvSpPr>
          <p:nvPr>
            <p:ph type="sldImg"/>
          </p:nvPr>
        </p:nvSpPr>
        <p:spPr>
          <a:ln/>
        </p:spPr>
      </p:sp>
      <p:sp>
        <p:nvSpPr>
          <p:cNvPr id="911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itchFamily="18"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79">
              <a:defRPr>
                <a:solidFill>
                  <a:schemeClr val="tx1"/>
                </a:solidFill>
                <a:latin typeface="Verdana" pitchFamily="34" charset="0"/>
                <a:ea typeface="MS PGothic" pitchFamily="34" charset="-128"/>
              </a:defRPr>
            </a:lvl1pPr>
            <a:lvl2pPr marL="729057" indent="-280406" defTabSz="912879">
              <a:defRPr>
                <a:solidFill>
                  <a:schemeClr val="tx1"/>
                </a:solidFill>
                <a:latin typeface="Verdana" pitchFamily="34" charset="0"/>
                <a:ea typeface="MS PGothic" pitchFamily="34" charset="-128"/>
              </a:defRPr>
            </a:lvl2pPr>
            <a:lvl3pPr marL="1121626" indent="-224325" defTabSz="912879">
              <a:defRPr>
                <a:solidFill>
                  <a:schemeClr val="tx1"/>
                </a:solidFill>
                <a:latin typeface="Verdana" pitchFamily="34" charset="0"/>
                <a:ea typeface="MS PGothic" pitchFamily="34" charset="-128"/>
              </a:defRPr>
            </a:lvl3pPr>
            <a:lvl4pPr marL="1570276" indent="-224325" defTabSz="912879">
              <a:defRPr>
                <a:solidFill>
                  <a:schemeClr val="tx1"/>
                </a:solidFill>
                <a:latin typeface="Verdana" pitchFamily="34" charset="0"/>
                <a:ea typeface="MS PGothic" pitchFamily="34" charset="-128"/>
              </a:defRPr>
            </a:lvl4pPr>
            <a:lvl5pPr marL="2018927" indent="-224325" defTabSz="912879">
              <a:defRPr>
                <a:solidFill>
                  <a:schemeClr val="tx1"/>
                </a:solidFill>
                <a:latin typeface="Verdana" pitchFamily="34" charset="0"/>
                <a:ea typeface="MS PGothic" pitchFamily="34" charset="-128"/>
              </a:defRPr>
            </a:lvl5pPr>
            <a:lvl6pPr marL="2467577" indent="-224325" defTabSz="912879" eaLnBrk="0" fontAlgn="base" hangingPunct="0">
              <a:spcBef>
                <a:spcPct val="0"/>
              </a:spcBef>
              <a:spcAft>
                <a:spcPct val="0"/>
              </a:spcAft>
              <a:defRPr>
                <a:solidFill>
                  <a:schemeClr val="tx1"/>
                </a:solidFill>
                <a:latin typeface="Verdana" pitchFamily="34" charset="0"/>
                <a:ea typeface="MS PGothic" pitchFamily="34" charset="-128"/>
              </a:defRPr>
            </a:lvl6pPr>
            <a:lvl7pPr marL="2916227" indent="-224325" defTabSz="912879" eaLnBrk="0" fontAlgn="base" hangingPunct="0">
              <a:spcBef>
                <a:spcPct val="0"/>
              </a:spcBef>
              <a:spcAft>
                <a:spcPct val="0"/>
              </a:spcAft>
              <a:defRPr>
                <a:solidFill>
                  <a:schemeClr val="tx1"/>
                </a:solidFill>
                <a:latin typeface="Verdana" pitchFamily="34" charset="0"/>
                <a:ea typeface="MS PGothic" pitchFamily="34" charset="-128"/>
              </a:defRPr>
            </a:lvl7pPr>
            <a:lvl8pPr marL="3364878" indent="-224325" defTabSz="912879" eaLnBrk="0" fontAlgn="base" hangingPunct="0">
              <a:spcBef>
                <a:spcPct val="0"/>
              </a:spcBef>
              <a:spcAft>
                <a:spcPct val="0"/>
              </a:spcAft>
              <a:defRPr>
                <a:solidFill>
                  <a:schemeClr val="tx1"/>
                </a:solidFill>
                <a:latin typeface="Verdana" pitchFamily="34" charset="0"/>
                <a:ea typeface="MS PGothic" pitchFamily="34" charset="-128"/>
              </a:defRPr>
            </a:lvl8pPr>
            <a:lvl9pPr marL="3813528" indent="-224325" defTabSz="912879" eaLnBrk="0" fontAlgn="base" hangingPunct="0">
              <a:spcBef>
                <a:spcPct val="0"/>
              </a:spcBef>
              <a:spcAft>
                <a:spcPct val="0"/>
              </a:spcAft>
              <a:defRPr>
                <a:solidFill>
                  <a:schemeClr val="tx1"/>
                </a:solidFill>
                <a:latin typeface="Verdana" pitchFamily="34" charset="0"/>
                <a:ea typeface="MS PGothic" pitchFamily="34" charset="-128"/>
              </a:defRPr>
            </a:lvl9pPr>
          </a:lstStyle>
          <a:p>
            <a:fld id="{1C56B897-943D-43EB-A64F-F19CCFA579EB}" type="slidenum">
              <a:rPr lang="en-US" altLang="en-US" smtClean="0">
                <a:latin typeface="Helvetica" pitchFamily="-84" charset="0"/>
              </a:rPr>
              <a:pPr/>
              <a:t>14</a:t>
            </a:fld>
            <a:endParaRPr lang="en-US" altLang="en-US" smtClean="0">
              <a:latin typeface="Helvetica" pitchFamily="-84" charset="0"/>
            </a:endParaRPr>
          </a:p>
        </p:txBody>
      </p:sp>
      <p:sp>
        <p:nvSpPr>
          <p:cNvPr id="92163" name="Rectangle 2"/>
          <p:cNvSpPr>
            <a:spLocks noGrp="1" noRot="1" noChangeAspect="1" noChangeArrowheads="1" noTextEdit="1"/>
          </p:cNvSpPr>
          <p:nvPr>
            <p:ph type="sldImg"/>
          </p:nvPr>
        </p:nvSpPr>
        <p:spPr>
          <a:ln/>
        </p:spPr>
      </p:sp>
      <p:sp>
        <p:nvSpPr>
          <p:cNvPr id="921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itchFamily="18"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79">
              <a:defRPr>
                <a:solidFill>
                  <a:schemeClr val="tx1"/>
                </a:solidFill>
                <a:latin typeface="Verdana" pitchFamily="34" charset="0"/>
                <a:ea typeface="MS PGothic" pitchFamily="34" charset="-128"/>
              </a:defRPr>
            </a:lvl1pPr>
            <a:lvl2pPr marL="729057" indent="-280406" defTabSz="912879">
              <a:defRPr>
                <a:solidFill>
                  <a:schemeClr val="tx1"/>
                </a:solidFill>
                <a:latin typeface="Verdana" pitchFamily="34" charset="0"/>
                <a:ea typeface="MS PGothic" pitchFamily="34" charset="-128"/>
              </a:defRPr>
            </a:lvl2pPr>
            <a:lvl3pPr marL="1121626" indent="-224325" defTabSz="912879">
              <a:defRPr>
                <a:solidFill>
                  <a:schemeClr val="tx1"/>
                </a:solidFill>
                <a:latin typeface="Verdana" pitchFamily="34" charset="0"/>
                <a:ea typeface="MS PGothic" pitchFamily="34" charset="-128"/>
              </a:defRPr>
            </a:lvl3pPr>
            <a:lvl4pPr marL="1570276" indent="-224325" defTabSz="912879">
              <a:defRPr>
                <a:solidFill>
                  <a:schemeClr val="tx1"/>
                </a:solidFill>
                <a:latin typeface="Verdana" pitchFamily="34" charset="0"/>
                <a:ea typeface="MS PGothic" pitchFamily="34" charset="-128"/>
              </a:defRPr>
            </a:lvl4pPr>
            <a:lvl5pPr marL="2018927" indent="-224325" defTabSz="912879">
              <a:defRPr>
                <a:solidFill>
                  <a:schemeClr val="tx1"/>
                </a:solidFill>
                <a:latin typeface="Verdana" pitchFamily="34" charset="0"/>
                <a:ea typeface="MS PGothic" pitchFamily="34" charset="-128"/>
              </a:defRPr>
            </a:lvl5pPr>
            <a:lvl6pPr marL="2467577" indent="-224325" defTabSz="912879" eaLnBrk="0" fontAlgn="base" hangingPunct="0">
              <a:spcBef>
                <a:spcPct val="0"/>
              </a:spcBef>
              <a:spcAft>
                <a:spcPct val="0"/>
              </a:spcAft>
              <a:defRPr>
                <a:solidFill>
                  <a:schemeClr val="tx1"/>
                </a:solidFill>
                <a:latin typeface="Verdana" pitchFamily="34" charset="0"/>
                <a:ea typeface="MS PGothic" pitchFamily="34" charset="-128"/>
              </a:defRPr>
            </a:lvl6pPr>
            <a:lvl7pPr marL="2916227" indent="-224325" defTabSz="912879" eaLnBrk="0" fontAlgn="base" hangingPunct="0">
              <a:spcBef>
                <a:spcPct val="0"/>
              </a:spcBef>
              <a:spcAft>
                <a:spcPct val="0"/>
              </a:spcAft>
              <a:defRPr>
                <a:solidFill>
                  <a:schemeClr val="tx1"/>
                </a:solidFill>
                <a:latin typeface="Verdana" pitchFamily="34" charset="0"/>
                <a:ea typeface="MS PGothic" pitchFamily="34" charset="-128"/>
              </a:defRPr>
            </a:lvl7pPr>
            <a:lvl8pPr marL="3364878" indent="-224325" defTabSz="912879" eaLnBrk="0" fontAlgn="base" hangingPunct="0">
              <a:spcBef>
                <a:spcPct val="0"/>
              </a:spcBef>
              <a:spcAft>
                <a:spcPct val="0"/>
              </a:spcAft>
              <a:defRPr>
                <a:solidFill>
                  <a:schemeClr val="tx1"/>
                </a:solidFill>
                <a:latin typeface="Verdana" pitchFamily="34" charset="0"/>
                <a:ea typeface="MS PGothic" pitchFamily="34" charset="-128"/>
              </a:defRPr>
            </a:lvl8pPr>
            <a:lvl9pPr marL="3813528" indent="-224325" defTabSz="912879" eaLnBrk="0" fontAlgn="base" hangingPunct="0">
              <a:spcBef>
                <a:spcPct val="0"/>
              </a:spcBef>
              <a:spcAft>
                <a:spcPct val="0"/>
              </a:spcAft>
              <a:defRPr>
                <a:solidFill>
                  <a:schemeClr val="tx1"/>
                </a:solidFill>
                <a:latin typeface="Verdana" pitchFamily="34" charset="0"/>
                <a:ea typeface="MS PGothic" pitchFamily="34" charset="-128"/>
              </a:defRPr>
            </a:lvl9pPr>
          </a:lstStyle>
          <a:p>
            <a:fld id="{EA46BE69-30DD-4A7A-A544-087DC5711020}" type="slidenum">
              <a:rPr lang="en-US" altLang="en-US" smtClean="0">
                <a:latin typeface="Helvetica" pitchFamily="-84" charset="0"/>
              </a:rPr>
              <a:pPr/>
              <a:t>15</a:t>
            </a:fld>
            <a:endParaRPr lang="en-US" altLang="en-US" smtClean="0">
              <a:latin typeface="Helvetica" pitchFamily="-84"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itchFamily="18"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79">
              <a:defRPr>
                <a:solidFill>
                  <a:schemeClr val="tx1"/>
                </a:solidFill>
                <a:latin typeface="Verdana" pitchFamily="34" charset="0"/>
                <a:ea typeface="MS PGothic" pitchFamily="34" charset="-128"/>
              </a:defRPr>
            </a:lvl1pPr>
            <a:lvl2pPr marL="729057" indent="-280406" defTabSz="912879">
              <a:defRPr>
                <a:solidFill>
                  <a:schemeClr val="tx1"/>
                </a:solidFill>
                <a:latin typeface="Verdana" pitchFamily="34" charset="0"/>
                <a:ea typeface="MS PGothic" pitchFamily="34" charset="-128"/>
              </a:defRPr>
            </a:lvl2pPr>
            <a:lvl3pPr marL="1121626" indent="-224325" defTabSz="912879">
              <a:defRPr>
                <a:solidFill>
                  <a:schemeClr val="tx1"/>
                </a:solidFill>
                <a:latin typeface="Verdana" pitchFamily="34" charset="0"/>
                <a:ea typeface="MS PGothic" pitchFamily="34" charset="-128"/>
              </a:defRPr>
            </a:lvl3pPr>
            <a:lvl4pPr marL="1570276" indent="-224325" defTabSz="912879">
              <a:defRPr>
                <a:solidFill>
                  <a:schemeClr val="tx1"/>
                </a:solidFill>
                <a:latin typeface="Verdana" pitchFamily="34" charset="0"/>
                <a:ea typeface="MS PGothic" pitchFamily="34" charset="-128"/>
              </a:defRPr>
            </a:lvl4pPr>
            <a:lvl5pPr marL="2018927" indent="-224325" defTabSz="912879">
              <a:defRPr>
                <a:solidFill>
                  <a:schemeClr val="tx1"/>
                </a:solidFill>
                <a:latin typeface="Verdana" pitchFamily="34" charset="0"/>
                <a:ea typeface="MS PGothic" pitchFamily="34" charset="-128"/>
              </a:defRPr>
            </a:lvl5pPr>
            <a:lvl6pPr marL="2467577" indent="-224325" defTabSz="912879" eaLnBrk="0" fontAlgn="base" hangingPunct="0">
              <a:spcBef>
                <a:spcPct val="0"/>
              </a:spcBef>
              <a:spcAft>
                <a:spcPct val="0"/>
              </a:spcAft>
              <a:defRPr>
                <a:solidFill>
                  <a:schemeClr val="tx1"/>
                </a:solidFill>
                <a:latin typeface="Verdana" pitchFamily="34" charset="0"/>
                <a:ea typeface="MS PGothic" pitchFamily="34" charset="-128"/>
              </a:defRPr>
            </a:lvl6pPr>
            <a:lvl7pPr marL="2916227" indent="-224325" defTabSz="912879" eaLnBrk="0" fontAlgn="base" hangingPunct="0">
              <a:spcBef>
                <a:spcPct val="0"/>
              </a:spcBef>
              <a:spcAft>
                <a:spcPct val="0"/>
              </a:spcAft>
              <a:defRPr>
                <a:solidFill>
                  <a:schemeClr val="tx1"/>
                </a:solidFill>
                <a:latin typeface="Verdana" pitchFamily="34" charset="0"/>
                <a:ea typeface="MS PGothic" pitchFamily="34" charset="-128"/>
              </a:defRPr>
            </a:lvl7pPr>
            <a:lvl8pPr marL="3364878" indent="-224325" defTabSz="912879" eaLnBrk="0" fontAlgn="base" hangingPunct="0">
              <a:spcBef>
                <a:spcPct val="0"/>
              </a:spcBef>
              <a:spcAft>
                <a:spcPct val="0"/>
              </a:spcAft>
              <a:defRPr>
                <a:solidFill>
                  <a:schemeClr val="tx1"/>
                </a:solidFill>
                <a:latin typeface="Verdana" pitchFamily="34" charset="0"/>
                <a:ea typeface="MS PGothic" pitchFamily="34" charset="-128"/>
              </a:defRPr>
            </a:lvl8pPr>
            <a:lvl9pPr marL="3813528" indent="-224325" defTabSz="912879" eaLnBrk="0" fontAlgn="base" hangingPunct="0">
              <a:spcBef>
                <a:spcPct val="0"/>
              </a:spcBef>
              <a:spcAft>
                <a:spcPct val="0"/>
              </a:spcAft>
              <a:defRPr>
                <a:solidFill>
                  <a:schemeClr val="tx1"/>
                </a:solidFill>
                <a:latin typeface="Verdana" pitchFamily="34" charset="0"/>
                <a:ea typeface="MS PGothic" pitchFamily="34" charset="-128"/>
              </a:defRPr>
            </a:lvl9pPr>
          </a:lstStyle>
          <a:p>
            <a:fld id="{FF1AD4DC-9400-48FA-8578-51FF227DBCB4}" type="slidenum">
              <a:rPr lang="en-US" altLang="en-US" smtClean="0">
                <a:latin typeface="Helvetica" pitchFamily="-84" charset="0"/>
              </a:rPr>
              <a:pPr/>
              <a:t>16</a:t>
            </a:fld>
            <a:endParaRPr lang="en-US" altLang="en-US" smtClean="0">
              <a:latin typeface="Helvetica" pitchFamily="-84" charset="0"/>
            </a:endParaRPr>
          </a:p>
        </p:txBody>
      </p:sp>
      <p:sp>
        <p:nvSpPr>
          <p:cNvPr id="94211" name="Rectangle 2"/>
          <p:cNvSpPr>
            <a:spLocks noGrp="1" noRot="1" noChangeAspect="1" noChangeArrowheads="1" noTextEdit="1"/>
          </p:cNvSpPr>
          <p:nvPr>
            <p:ph type="sldImg"/>
          </p:nvPr>
        </p:nvSpPr>
        <p:spPr>
          <a:ln/>
        </p:spPr>
      </p:sp>
      <p:sp>
        <p:nvSpPr>
          <p:cNvPr id="942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itchFamily="18"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79">
              <a:defRPr>
                <a:solidFill>
                  <a:schemeClr val="tx1"/>
                </a:solidFill>
                <a:latin typeface="Verdana" pitchFamily="34" charset="0"/>
                <a:ea typeface="MS PGothic" pitchFamily="34" charset="-128"/>
              </a:defRPr>
            </a:lvl1pPr>
            <a:lvl2pPr marL="729057" indent="-280406" defTabSz="912879">
              <a:defRPr>
                <a:solidFill>
                  <a:schemeClr val="tx1"/>
                </a:solidFill>
                <a:latin typeface="Verdana" pitchFamily="34" charset="0"/>
                <a:ea typeface="MS PGothic" pitchFamily="34" charset="-128"/>
              </a:defRPr>
            </a:lvl2pPr>
            <a:lvl3pPr marL="1121626" indent="-224325" defTabSz="912879">
              <a:defRPr>
                <a:solidFill>
                  <a:schemeClr val="tx1"/>
                </a:solidFill>
                <a:latin typeface="Verdana" pitchFamily="34" charset="0"/>
                <a:ea typeface="MS PGothic" pitchFamily="34" charset="-128"/>
              </a:defRPr>
            </a:lvl3pPr>
            <a:lvl4pPr marL="1570276" indent="-224325" defTabSz="912879">
              <a:defRPr>
                <a:solidFill>
                  <a:schemeClr val="tx1"/>
                </a:solidFill>
                <a:latin typeface="Verdana" pitchFamily="34" charset="0"/>
                <a:ea typeface="MS PGothic" pitchFamily="34" charset="-128"/>
              </a:defRPr>
            </a:lvl4pPr>
            <a:lvl5pPr marL="2018927" indent="-224325" defTabSz="912879">
              <a:defRPr>
                <a:solidFill>
                  <a:schemeClr val="tx1"/>
                </a:solidFill>
                <a:latin typeface="Verdana" pitchFamily="34" charset="0"/>
                <a:ea typeface="MS PGothic" pitchFamily="34" charset="-128"/>
              </a:defRPr>
            </a:lvl5pPr>
            <a:lvl6pPr marL="2467577" indent="-224325" defTabSz="912879" eaLnBrk="0" fontAlgn="base" hangingPunct="0">
              <a:spcBef>
                <a:spcPct val="0"/>
              </a:spcBef>
              <a:spcAft>
                <a:spcPct val="0"/>
              </a:spcAft>
              <a:defRPr>
                <a:solidFill>
                  <a:schemeClr val="tx1"/>
                </a:solidFill>
                <a:latin typeface="Verdana" pitchFamily="34" charset="0"/>
                <a:ea typeface="MS PGothic" pitchFamily="34" charset="-128"/>
              </a:defRPr>
            </a:lvl6pPr>
            <a:lvl7pPr marL="2916227" indent="-224325" defTabSz="912879" eaLnBrk="0" fontAlgn="base" hangingPunct="0">
              <a:spcBef>
                <a:spcPct val="0"/>
              </a:spcBef>
              <a:spcAft>
                <a:spcPct val="0"/>
              </a:spcAft>
              <a:defRPr>
                <a:solidFill>
                  <a:schemeClr val="tx1"/>
                </a:solidFill>
                <a:latin typeface="Verdana" pitchFamily="34" charset="0"/>
                <a:ea typeface="MS PGothic" pitchFamily="34" charset="-128"/>
              </a:defRPr>
            </a:lvl7pPr>
            <a:lvl8pPr marL="3364878" indent="-224325" defTabSz="912879" eaLnBrk="0" fontAlgn="base" hangingPunct="0">
              <a:spcBef>
                <a:spcPct val="0"/>
              </a:spcBef>
              <a:spcAft>
                <a:spcPct val="0"/>
              </a:spcAft>
              <a:defRPr>
                <a:solidFill>
                  <a:schemeClr val="tx1"/>
                </a:solidFill>
                <a:latin typeface="Verdana" pitchFamily="34" charset="0"/>
                <a:ea typeface="MS PGothic" pitchFamily="34" charset="-128"/>
              </a:defRPr>
            </a:lvl8pPr>
            <a:lvl9pPr marL="3813528" indent="-224325" defTabSz="912879" eaLnBrk="0" fontAlgn="base" hangingPunct="0">
              <a:spcBef>
                <a:spcPct val="0"/>
              </a:spcBef>
              <a:spcAft>
                <a:spcPct val="0"/>
              </a:spcAft>
              <a:defRPr>
                <a:solidFill>
                  <a:schemeClr val="tx1"/>
                </a:solidFill>
                <a:latin typeface="Verdana" pitchFamily="34" charset="0"/>
                <a:ea typeface="MS PGothic" pitchFamily="34" charset="-128"/>
              </a:defRPr>
            </a:lvl9pPr>
          </a:lstStyle>
          <a:p>
            <a:fld id="{C38DB7CF-10E5-4BBB-96AE-E89130BBF213}" type="slidenum">
              <a:rPr lang="en-US" altLang="en-US" smtClean="0">
                <a:latin typeface="Helvetica" pitchFamily="-84" charset="0"/>
              </a:rPr>
              <a:pPr/>
              <a:t>17</a:t>
            </a:fld>
            <a:endParaRPr lang="en-US" altLang="en-US" smtClean="0">
              <a:latin typeface="Helvetica" pitchFamily="-84" charset="0"/>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itchFamily="18"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79">
              <a:defRPr>
                <a:solidFill>
                  <a:schemeClr val="tx1"/>
                </a:solidFill>
                <a:latin typeface="Verdana" pitchFamily="34" charset="0"/>
                <a:ea typeface="MS PGothic" pitchFamily="34" charset="-128"/>
              </a:defRPr>
            </a:lvl1pPr>
            <a:lvl2pPr marL="729057" indent="-280406" defTabSz="912879">
              <a:defRPr>
                <a:solidFill>
                  <a:schemeClr val="tx1"/>
                </a:solidFill>
                <a:latin typeface="Verdana" pitchFamily="34" charset="0"/>
                <a:ea typeface="MS PGothic" pitchFamily="34" charset="-128"/>
              </a:defRPr>
            </a:lvl2pPr>
            <a:lvl3pPr marL="1121626" indent="-224325" defTabSz="912879">
              <a:defRPr>
                <a:solidFill>
                  <a:schemeClr val="tx1"/>
                </a:solidFill>
                <a:latin typeface="Verdana" pitchFamily="34" charset="0"/>
                <a:ea typeface="MS PGothic" pitchFamily="34" charset="-128"/>
              </a:defRPr>
            </a:lvl3pPr>
            <a:lvl4pPr marL="1570276" indent="-224325" defTabSz="912879">
              <a:defRPr>
                <a:solidFill>
                  <a:schemeClr val="tx1"/>
                </a:solidFill>
                <a:latin typeface="Verdana" pitchFamily="34" charset="0"/>
                <a:ea typeface="MS PGothic" pitchFamily="34" charset="-128"/>
              </a:defRPr>
            </a:lvl4pPr>
            <a:lvl5pPr marL="2018927" indent="-224325" defTabSz="912879">
              <a:defRPr>
                <a:solidFill>
                  <a:schemeClr val="tx1"/>
                </a:solidFill>
                <a:latin typeface="Verdana" pitchFamily="34" charset="0"/>
                <a:ea typeface="MS PGothic" pitchFamily="34" charset="-128"/>
              </a:defRPr>
            </a:lvl5pPr>
            <a:lvl6pPr marL="2467577" indent="-224325" defTabSz="912879" eaLnBrk="0" fontAlgn="base" hangingPunct="0">
              <a:spcBef>
                <a:spcPct val="0"/>
              </a:spcBef>
              <a:spcAft>
                <a:spcPct val="0"/>
              </a:spcAft>
              <a:defRPr>
                <a:solidFill>
                  <a:schemeClr val="tx1"/>
                </a:solidFill>
                <a:latin typeface="Verdana" pitchFamily="34" charset="0"/>
                <a:ea typeface="MS PGothic" pitchFamily="34" charset="-128"/>
              </a:defRPr>
            </a:lvl6pPr>
            <a:lvl7pPr marL="2916227" indent="-224325" defTabSz="912879" eaLnBrk="0" fontAlgn="base" hangingPunct="0">
              <a:spcBef>
                <a:spcPct val="0"/>
              </a:spcBef>
              <a:spcAft>
                <a:spcPct val="0"/>
              </a:spcAft>
              <a:defRPr>
                <a:solidFill>
                  <a:schemeClr val="tx1"/>
                </a:solidFill>
                <a:latin typeface="Verdana" pitchFamily="34" charset="0"/>
                <a:ea typeface="MS PGothic" pitchFamily="34" charset="-128"/>
              </a:defRPr>
            </a:lvl7pPr>
            <a:lvl8pPr marL="3364878" indent="-224325" defTabSz="912879" eaLnBrk="0" fontAlgn="base" hangingPunct="0">
              <a:spcBef>
                <a:spcPct val="0"/>
              </a:spcBef>
              <a:spcAft>
                <a:spcPct val="0"/>
              </a:spcAft>
              <a:defRPr>
                <a:solidFill>
                  <a:schemeClr val="tx1"/>
                </a:solidFill>
                <a:latin typeface="Verdana" pitchFamily="34" charset="0"/>
                <a:ea typeface="MS PGothic" pitchFamily="34" charset="-128"/>
              </a:defRPr>
            </a:lvl8pPr>
            <a:lvl9pPr marL="3813528" indent="-224325" defTabSz="912879" eaLnBrk="0" fontAlgn="base" hangingPunct="0">
              <a:spcBef>
                <a:spcPct val="0"/>
              </a:spcBef>
              <a:spcAft>
                <a:spcPct val="0"/>
              </a:spcAft>
              <a:defRPr>
                <a:solidFill>
                  <a:schemeClr val="tx1"/>
                </a:solidFill>
                <a:latin typeface="Verdana" pitchFamily="34" charset="0"/>
                <a:ea typeface="MS PGothic" pitchFamily="34" charset="-128"/>
              </a:defRPr>
            </a:lvl9pPr>
          </a:lstStyle>
          <a:p>
            <a:fld id="{276B85B9-F8F4-4FC2-BF28-77C89F1E73E3}" type="slidenum">
              <a:rPr lang="en-US" altLang="en-US" smtClean="0">
                <a:latin typeface="Helvetica" pitchFamily="-84" charset="0"/>
              </a:rPr>
              <a:pPr/>
              <a:t>40</a:t>
            </a:fld>
            <a:endParaRPr lang="en-US" altLang="en-US" smtClean="0">
              <a:latin typeface="Helvetica" pitchFamily="-84" charset="0"/>
            </a:endParaRPr>
          </a:p>
        </p:txBody>
      </p:sp>
      <p:sp>
        <p:nvSpPr>
          <p:cNvPr id="96259" name="Rectangle 2"/>
          <p:cNvSpPr>
            <a:spLocks noGrp="1" noRot="1" noChangeAspect="1" noChangeArrowheads="1" noTextEdit="1"/>
          </p:cNvSpPr>
          <p:nvPr>
            <p:ph type="sldImg"/>
          </p:nvPr>
        </p:nvSpPr>
        <p:spPr>
          <a:ln/>
        </p:spPr>
      </p:sp>
      <p:sp>
        <p:nvSpPr>
          <p:cNvPr id="962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itchFamily="18"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79">
              <a:defRPr>
                <a:solidFill>
                  <a:schemeClr val="tx1"/>
                </a:solidFill>
                <a:latin typeface="Verdana" pitchFamily="34" charset="0"/>
                <a:ea typeface="MS PGothic" pitchFamily="34" charset="-128"/>
              </a:defRPr>
            </a:lvl1pPr>
            <a:lvl2pPr marL="729057" indent="-280406" defTabSz="912879">
              <a:defRPr>
                <a:solidFill>
                  <a:schemeClr val="tx1"/>
                </a:solidFill>
                <a:latin typeface="Verdana" pitchFamily="34" charset="0"/>
                <a:ea typeface="MS PGothic" pitchFamily="34" charset="-128"/>
              </a:defRPr>
            </a:lvl2pPr>
            <a:lvl3pPr marL="1121626" indent="-224325" defTabSz="912879">
              <a:defRPr>
                <a:solidFill>
                  <a:schemeClr val="tx1"/>
                </a:solidFill>
                <a:latin typeface="Verdana" pitchFamily="34" charset="0"/>
                <a:ea typeface="MS PGothic" pitchFamily="34" charset="-128"/>
              </a:defRPr>
            </a:lvl3pPr>
            <a:lvl4pPr marL="1570276" indent="-224325" defTabSz="912879">
              <a:defRPr>
                <a:solidFill>
                  <a:schemeClr val="tx1"/>
                </a:solidFill>
                <a:latin typeface="Verdana" pitchFamily="34" charset="0"/>
                <a:ea typeface="MS PGothic" pitchFamily="34" charset="-128"/>
              </a:defRPr>
            </a:lvl4pPr>
            <a:lvl5pPr marL="2018927" indent="-224325" defTabSz="912879">
              <a:defRPr>
                <a:solidFill>
                  <a:schemeClr val="tx1"/>
                </a:solidFill>
                <a:latin typeface="Verdana" pitchFamily="34" charset="0"/>
                <a:ea typeface="MS PGothic" pitchFamily="34" charset="-128"/>
              </a:defRPr>
            </a:lvl5pPr>
            <a:lvl6pPr marL="2467577" indent="-224325" defTabSz="912879" eaLnBrk="0" fontAlgn="base" hangingPunct="0">
              <a:spcBef>
                <a:spcPct val="0"/>
              </a:spcBef>
              <a:spcAft>
                <a:spcPct val="0"/>
              </a:spcAft>
              <a:defRPr>
                <a:solidFill>
                  <a:schemeClr val="tx1"/>
                </a:solidFill>
                <a:latin typeface="Verdana" pitchFamily="34" charset="0"/>
                <a:ea typeface="MS PGothic" pitchFamily="34" charset="-128"/>
              </a:defRPr>
            </a:lvl6pPr>
            <a:lvl7pPr marL="2916227" indent="-224325" defTabSz="912879" eaLnBrk="0" fontAlgn="base" hangingPunct="0">
              <a:spcBef>
                <a:spcPct val="0"/>
              </a:spcBef>
              <a:spcAft>
                <a:spcPct val="0"/>
              </a:spcAft>
              <a:defRPr>
                <a:solidFill>
                  <a:schemeClr val="tx1"/>
                </a:solidFill>
                <a:latin typeface="Verdana" pitchFamily="34" charset="0"/>
                <a:ea typeface="MS PGothic" pitchFamily="34" charset="-128"/>
              </a:defRPr>
            </a:lvl7pPr>
            <a:lvl8pPr marL="3364878" indent="-224325" defTabSz="912879" eaLnBrk="0" fontAlgn="base" hangingPunct="0">
              <a:spcBef>
                <a:spcPct val="0"/>
              </a:spcBef>
              <a:spcAft>
                <a:spcPct val="0"/>
              </a:spcAft>
              <a:defRPr>
                <a:solidFill>
                  <a:schemeClr val="tx1"/>
                </a:solidFill>
                <a:latin typeface="Verdana" pitchFamily="34" charset="0"/>
                <a:ea typeface="MS PGothic" pitchFamily="34" charset="-128"/>
              </a:defRPr>
            </a:lvl8pPr>
            <a:lvl9pPr marL="3813528" indent="-224325" defTabSz="912879" eaLnBrk="0" fontAlgn="base" hangingPunct="0">
              <a:spcBef>
                <a:spcPct val="0"/>
              </a:spcBef>
              <a:spcAft>
                <a:spcPct val="0"/>
              </a:spcAft>
              <a:defRPr>
                <a:solidFill>
                  <a:schemeClr val="tx1"/>
                </a:solidFill>
                <a:latin typeface="Verdana" pitchFamily="34" charset="0"/>
                <a:ea typeface="MS PGothic" pitchFamily="34" charset="-128"/>
              </a:defRPr>
            </a:lvl9pPr>
          </a:lstStyle>
          <a:p>
            <a:fld id="{B4D9A811-E000-4D51-AA6F-87EB2D2C541C}" type="slidenum">
              <a:rPr lang="en-US" altLang="en-US" smtClean="0">
                <a:latin typeface="Helvetica" pitchFamily="-84" charset="0"/>
              </a:rPr>
              <a:pPr/>
              <a:t>42</a:t>
            </a:fld>
            <a:endParaRPr lang="en-US" altLang="en-US" smtClean="0">
              <a:latin typeface="Helvetica" pitchFamily="-84" charset="0"/>
            </a:endParaRPr>
          </a:p>
        </p:txBody>
      </p:sp>
      <p:sp>
        <p:nvSpPr>
          <p:cNvPr id="97283" name="Rectangle 2"/>
          <p:cNvSpPr>
            <a:spLocks noGrp="1" noRot="1" noChangeAspect="1" noChangeArrowheads="1" noTextEdit="1"/>
          </p:cNvSpPr>
          <p:nvPr>
            <p:ph type="sldImg"/>
          </p:nvPr>
        </p:nvSpPr>
        <p:spPr>
          <a:ln/>
        </p:spPr>
      </p:sp>
      <p:sp>
        <p:nvSpPr>
          <p:cNvPr id="972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itchFamily="18"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79">
              <a:defRPr>
                <a:solidFill>
                  <a:schemeClr val="tx1"/>
                </a:solidFill>
                <a:latin typeface="Verdana" pitchFamily="34" charset="0"/>
                <a:ea typeface="MS PGothic" pitchFamily="34" charset="-128"/>
              </a:defRPr>
            </a:lvl1pPr>
            <a:lvl2pPr marL="729057" indent="-280406" defTabSz="912879">
              <a:defRPr>
                <a:solidFill>
                  <a:schemeClr val="tx1"/>
                </a:solidFill>
                <a:latin typeface="Verdana" pitchFamily="34" charset="0"/>
                <a:ea typeface="MS PGothic" pitchFamily="34" charset="-128"/>
              </a:defRPr>
            </a:lvl2pPr>
            <a:lvl3pPr marL="1121626" indent="-224325" defTabSz="912879">
              <a:defRPr>
                <a:solidFill>
                  <a:schemeClr val="tx1"/>
                </a:solidFill>
                <a:latin typeface="Verdana" pitchFamily="34" charset="0"/>
                <a:ea typeface="MS PGothic" pitchFamily="34" charset="-128"/>
              </a:defRPr>
            </a:lvl3pPr>
            <a:lvl4pPr marL="1570276" indent="-224325" defTabSz="912879">
              <a:defRPr>
                <a:solidFill>
                  <a:schemeClr val="tx1"/>
                </a:solidFill>
                <a:latin typeface="Verdana" pitchFamily="34" charset="0"/>
                <a:ea typeface="MS PGothic" pitchFamily="34" charset="-128"/>
              </a:defRPr>
            </a:lvl4pPr>
            <a:lvl5pPr marL="2018927" indent="-224325" defTabSz="912879">
              <a:defRPr>
                <a:solidFill>
                  <a:schemeClr val="tx1"/>
                </a:solidFill>
                <a:latin typeface="Verdana" pitchFamily="34" charset="0"/>
                <a:ea typeface="MS PGothic" pitchFamily="34" charset="-128"/>
              </a:defRPr>
            </a:lvl5pPr>
            <a:lvl6pPr marL="2467577" indent="-224325" defTabSz="912879" eaLnBrk="0" fontAlgn="base" hangingPunct="0">
              <a:spcBef>
                <a:spcPct val="0"/>
              </a:spcBef>
              <a:spcAft>
                <a:spcPct val="0"/>
              </a:spcAft>
              <a:defRPr>
                <a:solidFill>
                  <a:schemeClr val="tx1"/>
                </a:solidFill>
                <a:latin typeface="Verdana" pitchFamily="34" charset="0"/>
                <a:ea typeface="MS PGothic" pitchFamily="34" charset="-128"/>
              </a:defRPr>
            </a:lvl6pPr>
            <a:lvl7pPr marL="2916227" indent="-224325" defTabSz="912879" eaLnBrk="0" fontAlgn="base" hangingPunct="0">
              <a:spcBef>
                <a:spcPct val="0"/>
              </a:spcBef>
              <a:spcAft>
                <a:spcPct val="0"/>
              </a:spcAft>
              <a:defRPr>
                <a:solidFill>
                  <a:schemeClr val="tx1"/>
                </a:solidFill>
                <a:latin typeface="Verdana" pitchFamily="34" charset="0"/>
                <a:ea typeface="MS PGothic" pitchFamily="34" charset="-128"/>
              </a:defRPr>
            </a:lvl7pPr>
            <a:lvl8pPr marL="3364878" indent="-224325" defTabSz="912879" eaLnBrk="0" fontAlgn="base" hangingPunct="0">
              <a:spcBef>
                <a:spcPct val="0"/>
              </a:spcBef>
              <a:spcAft>
                <a:spcPct val="0"/>
              </a:spcAft>
              <a:defRPr>
                <a:solidFill>
                  <a:schemeClr val="tx1"/>
                </a:solidFill>
                <a:latin typeface="Verdana" pitchFamily="34" charset="0"/>
                <a:ea typeface="MS PGothic" pitchFamily="34" charset="-128"/>
              </a:defRPr>
            </a:lvl8pPr>
            <a:lvl9pPr marL="3813528" indent="-224325" defTabSz="912879" eaLnBrk="0" fontAlgn="base" hangingPunct="0">
              <a:spcBef>
                <a:spcPct val="0"/>
              </a:spcBef>
              <a:spcAft>
                <a:spcPct val="0"/>
              </a:spcAft>
              <a:defRPr>
                <a:solidFill>
                  <a:schemeClr val="tx1"/>
                </a:solidFill>
                <a:latin typeface="Verdana" pitchFamily="34" charset="0"/>
                <a:ea typeface="MS PGothic" pitchFamily="34" charset="-128"/>
              </a:defRPr>
            </a:lvl9pPr>
          </a:lstStyle>
          <a:p>
            <a:fld id="{73C47662-A772-4A09-918A-2C7CBFD14B0D}" type="slidenum">
              <a:rPr lang="en-US" altLang="en-US" smtClean="0">
                <a:latin typeface="Helvetica" pitchFamily="-84" charset="0"/>
              </a:rPr>
              <a:pPr/>
              <a:t>43</a:t>
            </a:fld>
            <a:endParaRPr lang="en-US" altLang="en-US" smtClean="0">
              <a:latin typeface="Helvetica" pitchFamily="-84" charset="0"/>
            </a:endParaRPr>
          </a:p>
        </p:txBody>
      </p:sp>
      <p:sp>
        <p:nvSpPr>
          <p:cNvPr id="98307" name="Rectangle 2"/>
          <p:cNvSpPr>
            <a:spLocks noGrp="1" noRot="1" noChangeAspect="1" noChangeArrowheads="1" noTextEdit="1"/>
          </p:cNvSpPr>
          <p:nvPr>
            <p:ph type="sldImg"/>
          </p:nvPr>
        </p:nvSpPr>
        <p:spPr>
          <a:ln/>
        </p:spPr>
      </p:sp>
      <p:sp>
        <p:nvSpPr>
          <p:cNvPr id="983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itchFamily="18"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79">
              <a:defRPr>
                <a:solidFill>
                  <a:schemeClr val="tx1"/>
                </a:solidFill>
                <a:latin typeface="Verdana" pitchFamily="34" charset="0"/>
                <a:ea typeface="MS PGothic" pitchFamily="34" charset="-128"/>
              </a:defRPr>
            </a:lvl1pPr>
            <a:lvl2pPr marL="729057" indent="-280406" defTabSz="912879">
              <a:defRPr>
                <a:solidFill>
                  <a:schemeClr val="tx1"/>
                </a:solidFill>
                <a:latin typeface="Verdana" pitchFamily="34" charset="0"/>
                <a:ea typeface="MS PGothic" pitchFamily="34" charset="-128"/>
              </a:defRPr>
            </a:lvl2pPr>
            <a:lvl3pPr marL="1121626" indent="-224325" defTabSz="912879">
              <a:defRPr>
                <a:solidFill>
                  <a:schemeClr val="tx1"/>
                </a:solidFill>
                <a:latin typeface="Verdana" pitchFamily="34" charset="0"/>
                <a:ea typeface="MS PGothic" pitchFamily="34" charset="-128"/>
              </a:defRPr>
            </a:lvl3pPr>
            <a:lvl4pPr marL="1570276" indent="-224325" defTabSz="912879">
              <a:defRPr>
                <a:solidFill>
                  <a:schemeClr val="tx1"/>
                </a:solidFill>
                <a:latin typeface="Verdana" pitchFamily="34" charset="0"/>
                <a:ea typeface="MS PGothic" pitchFamily="34" charset="-128"/>
              </a:defRPr>
            </a:lvl4pPr>
            <a:lvl5pPr marL="2018927" indent="-224325" defTabSz="912879">
              <a:defRPr>
                <a:solidFill>
                  <a:schemeClr val="tx1"/>
                </a:solidFill>
                <a:latin typeface="Verdana" pitchFamily="34" charset="0"/>
                <a:ea typeface="MS PGothic" pitchFamily="34" charset="-128"/>
              </a:defRPr>
            </a:lvl5pPr>
            <a:lvl6pPr marL="2467577" indent="-224325" defTabSz="912879" eaLnBrk="0" fontAlgn="base" hangingPunct="0">
              <a:spcBef>
                <a:spcPct val="0"/>
              </a:spcBef>
              <a:spcAft>
                <a:spcPct val="0"/>
              </a:spcAft>
              <a:defRPr>
                <a:solidFill>
                  <a:schemeClr val="tx1"/>
                </a:solidFill>
                <a:latin typeface="Verdana" pitchFamily="34" charset="0"/>
                <a:ea typeface="MS PGothic" pitchFamily="34" charset="-128"/>
              </a:defRPr>
            </a:lvl6pPr>
            <a:lvl7pPr marL="2916227" indent="-224325" defTabSz="912879" eaLnBrk="0" fontAlgn="base" hangingPunct="0">
              <a:spcBef>
                <a:spcPct val="0"/>
              </a:spcBef>
              <a:spcAft>
                <a:spcPct val="0"/>
              </a:spcAft>
              <a:defRPr>
                <a:solidFill>
                  <a:schemeClr val="tx1"/>
                </a:solidFill>
                <a:latin typeface="Verdana" pitchFamily="34" charset="0"/>
                <a:ea typeface="MS PGothic" pitchFamily="34" charset="-128"/>
              </a:defRPr>
            </a:lvl7pPr>
            <a:lvl8pPr marL="3364878" indent="-224325" defTabSz="912879" eaLnBrk="0" fontAlgn="base" hangingPunct="0">
              <a:spcBef>
                <a:spcPct val="0"/>
              </a:spcBef>
              <a:spcAft>
                <a:spcPct val="0"/>
              </a:spcAft>
              <a:defRPr>
                <a:solidFill>
                  <a:schemeClr val="tx1"/>
                </a:solidFill>
                <a:latin typeface="Verdana" pitchFamily="34" charset="0"/>
                <a:ea typeface="MS PGothic" pitchFamily="34" charset="-128"/>
              </a:defRPr>
            </a:lvl8pPr>
            <a:lvl9pPr marL="3813528" indent="-224325" defTabSz="912879" eaLnBrk="0" fontAlgn="base" hangingPunct="0">
              <a:spcBef>
                <a:spcPct val="0"/>
              </a:spcBef>
              <a:spcAft>
                <a:spcPct val="0"/>
              </a:spcAft>
              <a:defRPr>
                <a:solidFill>
                  <a:schemeClr val="tx1"/>
                </a:solidFill>
                <a:latin typeface="Verdana" pitchFamily="34" charset="0"/>
                <a:ea typeface="MS PGothic" pitchFamily="34" charset="-128"/>
              </a:defRPr>
            </a:lvl9pPr>
          </a:lstStyle>
          <a:p>
            <a:fld id="{2E4AD89D-BFDC-4632-9576-19A1CB580EEE}" type="slidenum">
              <a:rPr lang="en-US" altLang="en-US" smtClean="0">
                <a:latin typeface="Helvetica" pitchFamily="-84" charset="0"/>
              </a:rPr>
              <a:pPr/>
              <a:t>44</a:t>
            </a:fld>
            <a:endParaRPr lang="en-US" altLang="en-US" smtClean="0">
              <a:latin typeface="Helvetica" pitchFamily="-84" charset="0"/>
            </a:endParaRPr>
          </a:p>
        </p:txBody>
      </p:sp>
      <p:sp>
        <p:nvSpPr>
          <p:cNvPr id="99331" name="Rectangle 2"/>
          <p:cNvSpPr>
            <a:spLocks noGrp="1" noRot="1" noChangeAspect="1" noChangeArrowheads="1" noTextEdit="1"/>
          </p:cNvSpPr>
          <p:nvPr>
            <p:ph type="sldImg"/>
          </p:nvPr>
        </p:nvSpPr>
        <p:spPr>
          <a:ln/>
        </p:spPr>
      </p:sp>
      <p:sp>
        <p:nvSpPr>
          <p:cNvPr id="993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itchFamily="18"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79">
              <a:defRPr>
                <a:solidFill>
                  <a:schemeClr val="tx1"/>
                </a:solidFill>
                <a:latin typeface="Verdana" pitchFamily="34" charset="0"/>
                <a:ea typeface="MS PGothic" pitchFamily="34" charset="-128"/>
              </a:defRPr>
            </a:lvl1pPr>
            <a:lvl2pPr marL="729057" indent="-280406" defTabSz="912879">
              <a:defRPr>
                <a:solidFill>
                  <a:schemeClr val="tx1"/>
                </a:solidFill>
                <a:latin typeface="Verdana" pitchFamily="34" charset="0"/>
                <a:ea typeface="MS PGothic" pitchFamily="34" charset="-128"/>
              </a:defRPr>
            </a:lvl2pPr>
            <a:lvl3pPr marL="1121626" indent="-224325" defTabSz="912879">
              <a:defRPr>
                <a:solidFill>
                  <a:schemeClr val="tx1"/>
                </a:solidFill>
                <a:latin typeface="Verdana" pitchFamily="34" charset="0"/>
                <a:ea typeface="MS PGothic" pitchFamily="34" charset="-128"/>
              </a:defRPr>
            </a:lvl3pPr>
            <a:lvl4pPr marL="1570276" indent="-224325" defTabSz="912879">
              <a:defRPr>
                <a:solidFill>
                  <a:schemeClr val="tx1"/>
                </a:solidFill>
                <a:latin typeface="Verdana" pitchFamily="34" charset="0"/>
                <a:ea typeface="MS PGothic" pitchFamily="34" charset="-128"/>
              </a:defRPr>
            </a:lvl4pPr>
            <a:lvl5pPr marL="2018927" indent="-224325" defTabSz="912879">
              <a:defRPr>
                <a:solidFill>
                  <a:schemeClr val="tx1"/>
                </a:solidFill>
                <a:latin typeface="Verdana" pitchFamily="34" charset="0"/>
                <a:ea typeface="MS PGothic" pitchFamily="34" charset="-128"/>
              </a:defRPr>
            </a:lvl5pPr>
            <a:lvl6pPr marL="2467577" indent="-224325" defTabSz="912879" eaLnBrk="0" fontAlgn="base" hangingPunct="0">
              <a:spcBef>
                <a:spcPct val="0"/>
              </a:spcBef>
              <a:spcAft>
                <a:spcPct val="0"/>
              </a:spcAft>
              <a:defRPr>
                <a:solidFill>
                  <a:schemeClr val="tx1"/>
                </a:solidFill>
                <a:latin typeface="Verdana" pitchFamily="34" charset="0"/>
                <a:ea typeface="MS PGothic" pitchFamily="34" charset="-128"/>
              </a:defRPr>
            </a:lvl6pPr>
            <a:lvl7pPr marL="2916227" indent="-224325" defTabSz="912879" eaLnBrk="0" fontAlgn="base" hangingPunct="0">
              <a:spcBef>
                <a:spcPct val="0"/>
              </a:spcBef>
              <a:spcAft>
                <a:spcPct val="0"/>
              </a:spcAft>
              <a:defRPr>
                <a:solidFill>
                  <a:schemeClr val="tx1"/>
                </a:solidFill>
                <a:latin typeface="Verdana" pitchFamily="34" charset="0"/>
                <a:ea typeface="MS PGothic" pitchFamily="34" charset="-128"/>
              </a:defRPr>
            </a:lvl7pPr>
            <a:lvl8pPr marL="3364878" indent="-224325" defTabSz="912879" eaLnBrk="0" fontAlgn="base" hangingPunct="0">
              <a:spcBef>
                <a:spcPct val="0"/>
              </a:spcBef>
              <a:spcAft>
                <a:spcPct val="0"/>
              </a:spcAft>
              <a:defRPr>
                <a:solidFill>
                  <a:schemeClr val="tx1"/>
                </a:solidFill>
                <a:latin typeface="Verdana" pitchFamily="34" charset="0"/>
                <a:ea typeface="MS PGothic" pitchFamily="34" charset="-128"/>
              </a:defRPr>
            </a:lvl8pPr>
            <a:lvl9pPr marL="3813528" indent="-224325" defTabSz="912879" eaLnBrk="0" fontAlgn="base" hangingPunct="0">
              <a:spcBef>
                <a:spcPct val="0"/>
              </a:spcBef>
              <a:spcAft>
                <a:spcPct val="0"/>
              </a:spcAft>
              <a:defRPr>
                <a:solidFill>
                  <a:schemeClr val="tx1"/>
                </a:solidFill>
                <a:latin typeface="Verdana" pitchFamily="34" charset="0"/>
                <a:ea typeface="MS PGothic" pitchFamily="34" charset="-128"/>
              </a:defRPr>
            </a:lvl9pPr>
          </a:lstStyle>
          <a:p>
            <a:fld id="{CCD83B43-2D00-4AD6-9CEF-1D1FEE85A7FE}" type="slidenum">
              <a:rPr lang="en-US" altLang="en-US" smtClean="0">
                <a:latin typeface="Helvetica" pitchFamily="-84" charset="0"/>
              </a:rPr>
              <a:pPr/>
              <a:t>45</a:t>
            </a:fld>
            <a:endParaRPr lang="en-US" altLang="en-US" smtClean="0">
              <a:latin typeface="Helvetica" pitchFamily="-84" charset="0"/>
            </a:endParaRPr>
          </a:p>
        </p:txBody>
      </p:sp>
      <p:sp>
        <p:nvSpPr>
          <p:cNvPr id="100355" name="Rectangle 2"/>
          <p:cNvSpPr>
            <a:spLocks noGrp="1" noRot="1" noChangeAspect="1" noChangeArrowheads="1" noTextEdit="1"/>
          </p:cNvSpPr>
          <p:nvPr>
            <p:ph type="sldImg"/>
          </p:nvPr>
        </p:nvSpPr>
        <p:spPr>
          <a:ln/>
        </p:spPr>
      </p:sp>
      <p:sp>
        <p:nvSpPr>
          <p:cNvPr id="1003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itchFamily="18"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79">
              <a:defRPr>
                <a:solidFill>
                  <a:schemeClr val="tx1"/>
                </a:solidFill>
                <a:latin typeface="Verdana" pitchFamily="34" charset="0"/>
                <a:ea typeface="MS PGothic" pitchFamily="34" charset="-128"/>
              </a:defRPr>
            </a:lvl1pPr>
            <a:lvl2pPr marL="729057" indent="-280406" defTabSz="912879">
              <a:defRPr>
                <a:solidFill>
                  <a:schemeClr val="tx1"/>
                </a:solidFill>
                <a:latin typeface="Verdana" pitchFamily="34" charset="0"/>
                <a:ea typeface="MS PGothic" pitchFamily="34" charset="-128"/>
              </a:defRPr>
            </a:lvl2pPr>
            <a:lvl3pPr marL="1121626" indent="-224325" defTabSz="912879">
              <a:defRPr>
                <a:solidFill>
                  <a:schemeClr val="tx1"/>
                </a:solidFill>
                <a:latin typeface="Verdana" pitchFamily="34" charset="0"/>
                <a:ea typeface="MS PGothic" pitchFamily="34" charset="-128"/>
              </a:defRPr>
            </a:lvl3pPr>
            <a:lvl4pPr marL="1570276" indent="-224325" defTabSz="912879">
              <a:defRPr>
                <a:solidFill>
                  <a:schemeClr val="tx1"/>
                </a:solidFill>
                <a:latin typeface="Verdana" pitchFamily="34" charset="0"/>
                <a:ea typeface="MS PGothic" pitchFamily="34" charset="-128"/>
              </a:defRPr>
            </a:lvl4pPr>
            <a:lvl5pPr marL="2018927" indent="-224325" defTabSz="912879">
              <a:defRPr>
                <a:solidFill>
                  <a:schemeClr val="tx1"/>
                </a:solidFill>
                <a:latin typeface="Verdana" pitchFamily="34" charset="0"/>
                <a:ea typeface="MS PGothic" pitchFamily="34" charset="-128"/>
              </a:defRPr>
            </a:lvl5pPr>
            <a:lvl6pPr marL="2467577" indent="-224325" defTabSz="912879" eaLnBrk="0" fontAlgn="base" hangingPunct="0">
              <a:spcBef>
                <a:spcPct val="0"/>
              </a:spcBef>
              <a:spcAft>
                <a:spcPct val="0"/>
              </a:spcAft>
              <a:defRPr>
                <a:solidFill>
                  <a:schemeClr val="tx1"/>
                </a:solidFill>
                <a:latin typeface="Verdana" pitchFamily="34" charset="0"/>
                <a:ea typeface="MS PGothic" pitchFamily="34" charset="-128"/>
              </a:defRPr>
            </a:lvl6pPr>
            <a:lvl7pPr marL="2916227" indent="-224325" defTabSz="912879" eaLnBrk="0" fontAlgn="base" hangingPunct="0">
              <a:spcBef>
                <a:spcPct val="0"/>
              </a:spcBef>
              <a:spcAft>
                <a:spcPct val="0"/>
              </a:spcAft>
              <a:defRPr>
                <a:solidFill>
                  <a:schemeClr val="tx1"/>
                </a:solidFill>
                <a:latin typeface="Verdana" pitchFamily="34" charset="0"/>
                <a:ea typeface="MS PGothic" pitchFamily="34" charset="-128"/>
              </a:defRPr>
            </a:lvl7pPr>
            <a:lvl8pPr marL="3364878" indent="-224325" defTabSz="912879" eaLnBrk="0" fontAlgn="base" hangingPunct="0">
              <a:spcBef>
                <a:spcPct val="0"/>
              </a:spcBef>
              <a:spcAft>
                <a:spcPct val="0"/>
              </a:spcAft>
              <a:defRPr>
                <a:solidFill>
                  <a:schemeClr val="tx1"/>
                </a:solidFill>
                <a:latin typeface="Verdana" pitchFamily="34" charset="0"/>
                <a:ea typeface="MS PGothic" pitchFamily="34" charset="-128"/>
              </a:defRPr>
            </a:lvl8pPr>
            <a:lvl9pPr marL="3813528" indent="-224325" defTabSz="912879" eaLnBrk="0" fontAlgn="base" hangingPunct="0">
              <a:spcBef>
                <a:spcPct val="0"/>
              </a:spcBef>
              <a:spcAft>
                <a:spcPct val="0"/>
              </a:spcAft>
              <a:defRPr>
                <a:solidFill>
                  <a:schemeClr val="tx1"/>
                </a:solidFill>
                <a:latin typeface="Verdana" pitchFamily="34" charset="0"/>
                <a:ea typeface="MS PGothic" pitchFamily="34" charset="-128"/>
              </a:defRPr>
            </a:lvl9pPr>
          </a:lstStyle>
          <a:p>
            <a:fld id="{77DE2F3D-62E8-4C07-88B2-EB69B10A48D7}" type="slidenum">
              <a:rPr lang="en-US" altLang="en-US" smtClean="0">
                <a:latin typeface="Helvetica" pitchFamily="-84" charset="0"/>
              </a:rPr>
              <a:pPr/>
              <a:t>5</a:t>
            </a:fld>
            <a:endParaRPr lang="en-US" altLang="en-US" smtClean="0">
              <a:latin typeface="Helvetica" pitchFamily="-84" charset="0"/>
            </a:endParaRPr>
          </a:p>
        </p:txBody>
      </p:sp>
      <p:sp>
        <p:nvSpPr>
          <p:cNvPr id="81923" name="Rectangle 2"/>
          <p:cNvSpPr>
            <a:spLocks noGrp="1" noRot="1" noChangeAspect="1" noChangeArrowheads="1" noTextEdit="1"/>
          </p:cNvSpPr>
          <p:nvPr>
            <p:ph type="sldImg"/>
          </p:nvPr>
        </p:nvSpPr>
        <p:spPr>
          <a:ln/>
        </p:spPr>
      </p:sp>
      <p:sp>
        <p:nvSpPr>
          <p:cNvPr id="819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itchFamily="18"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79">
              <a:defRPr>
                <a:solidFill>
                  <a:schemeClr val="tx1"/>
                </a:solidFill>
                <a:latin typeface="Verdana" pitchFamily="34" charset="0"/>
                <a:ea typeface="MS PGothic" pitchFamily="34" charset="-128"/>
              </a:defRPr>
            </a:lvl1pPr>
            <a:lvl2pPr marL="729057" indent="-280406" defTabSz="912879">
              <a:defRPr>
                <a:solidFill>
                  <a:schemeClr val="tx1"/>
                </a:solidFill>
                <a:latin typeface="Verdana" pitchFamily="34" charset="0"/>
                <a:ea typeface="MS PGothic" pitchFamily="34" charset="-128"/>
              </a:defRPr>
            </a:lvl2pPr>
            <a:lvl3pPr marL="1121626" indent="-224325" defTabSz="912879">
              <a:defRPr>
                <a:solidFill>
                  <a:schemeClr val="tx1"/>
                </a:solidFill>
                <a:latin typeface="Verdana" pitchFamily="34" charset="0"/>
                <a:ea typeface="MS PGothic" pitchFamily="34" charset="-128"/>
              </a:defRPr>
            </a:lvl3pPr>
            <a:lvl4pPr marL="1570276" indent="-224325" defTabSz="912879">
              <a:defRPr>
                <a:solidFill>
                  <a:schemeClr val="tx1"/>
                </a:solidFill>
                <a:latin typeface="Verdana" pitchFamily="34" charset="0"/>
                <a:ea typeface="MS PGothic" pitchFamily="34" charset="-128"/>
              </a:defRPr>
            </a:lvl4pPr>
            <a:lvl5pPr marL="2018927" indent="-224325" defTabSz="912879">
              <a:defRPr>
                <a:solidFill>
                  <a:schemeClr val="tx1"/>
                </a:solidFill>
                <a:latin typeface="Verdana" pitchFamily="34" charset="0"/>
                <a:ea typeface="MS PGothic" pitchFamily="34" charset="-128"/>
              </a:defRPr>
            </a:lvl5pPr>
            <a:lvl6pPr marL="2467577" indent="-224325" defTabSz="912879" eaLnBrk="0" fontAlgn="base" hangingPunct="0">
              <a:spcBef>
                <a:spcPct val="0"/>
              </a:spcBef>
              <a:spcAft>
                <a:spcPct val="0"/>
              </a:spcAft>
              <a:defRPr>
                <a:solidFill>
                  <a:schemeClr val="tx1"/>
                </a:solidFill>
                <a:latin typeface="Verdana" pitchFamily="34" charset="0"/>
                <a:ea typeface="MS PGothic" pitchFamily="34" charset="-128"/>
              </a:defRPr>
            </a:lvl6pPr>
            <a:lvl7pPr marL="2916227" indent="-224325" defTabSz="912879" eaLnBrk="0" fontAlgn="base" hangingPunct="0">
              <a:spcBef>
                <a:spcPct val="0"/>
              </a:spcBef>
              <a:spcAft>
                <a:spcPct val="0"/>
              </a:spcAft>
              <a:defRPr>
                <a:solidFill>
                  <a:schemeClr val="tx1"/>
                </a:solidFill>
                <a:latin typeface="Verdana" pitchFamily="34" charset="0"/>
                <a:ea typeface="MS PGothic" pitchFamily="34" charset="-128"/>
              </a:defRPr>
            </a:lvl7pPr>
            <a:lvl8pPr marL="3364878" indent="-224325" defTabSz="912879" eaLnBrk="0" fontAlgn="base" hangingPunct="0">
              <a:spcBef>
                <a:spcPct val="0"/>
              </a:spcBef>
              <a:spcAft>
                <a:spcPct val="0"/>
              </a:spcAft>
              <a:defRPr>
                <a:solidFill>
                  <a:schemeClr val="tx1"/>
                </a:solidFill>
                <a:latin typeface="Verdana" pitchFamily="34" charset="0"/>
                <a:ea typeface="MS PGothic" pitchFamily="34" charset="-128"/>
              </a:defRPr>
            </a:lvl8pPr>
            <a:lvl9pPr marL="3813528" indent="-224325" defTabSz="912879" eaLnBrk="0" fontAlgn="base" hangingPunct="0">
              <a:spcBef>
                <a:spcPct val="0"/>
              </a:spcBef>
              <a:spcAft>
                <a:spcPct val="0"/>
              </a:spcAft>
              <a:defRPr>
                <a:solidFill>
                  <a:schemeClr val="tx1"/>
                </a:solidFill>
                <a:latin typeface="Verdana" pitchFamily="34" charset="0"/>
                <a:ea typeface="MS PGothic" pitchFamily="34" charset="-128"/>
              </a:defRPr>
            </a:lvl9pPr>
          </a:lstStyle>
          <a:p>
            <a:fld id="{3372120C-FF2A-4B3D-A624-8FEDEF5351B6}" type="slidenum">
              <a:rPr lang="en-US" altLang="en-US" smtClean="0">
                <a:latin typeface="Helvetica" pitchFamily="-84" charset="0"/>
              </a:rPr>
              <a:pPr/>
              <a:t>46</a:t>
            </a:fld>
            <a:endParaRPr lang="en-US" altLang="en-US" smtClean="0">
              <a:latin typeface="Helvetica" pitchFamily="-84" charset="0"/>
            </a:endParaRPr>
          </a:p>
        </p:txBody>
      </p:sp>
      <p:sp>
        <p:nvSpPr>
          <p:cNvPr id="101379" name="Rectangle 2"/>
          <p:cNvSpPr>
            <a:spLocks noGrp="1" noRot="1" noChangeAspect="1" noChangeArrowheads="1" noTextEdit="1"/>
          </p:cNvSpPr>
          <p:nvPr>
            <p:ph type="sldImg"/>
          </p:nvPr>
        </p:nvSpPr>
        <p:spPr>
          <a:ln/>
        </p:spPr>
      </p:sp>
      <p:sp>
        <p:nvSpPr>
          <p:cNvPr id="1013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itchFamily="18"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79">
              <a:defRPr>
                <a:solidFill>
                  <a:schemeClr val="tx1"/>
                </a:solidFill>
                <a:latin typeface="Verdana" pitchFamily="34" charset="0"/>
                <a:ea typeface="MS PGothic" pitchFamily="34" charset="-128"/>
              </a:defRPr>
            </a:lvl1pPr>
            <a:lvl2pPr marL="729057" indent="-280406" defTabSz="912879">
              <a:defRPr>
                <a:solidFill>
                  <a:schemeClr val="tx1"/>
                </a:solidFill>
                <a:latin typeface="Verdana" pitchFamily="34" charset="0"/>
                <a:ea typeface="MS PGothic" pitchFamily="34" charset="-128"/>
              </a:defRPr>
            </a:lvl2pPr>
            <a:lvl3pPr marL="1121626" indent="-224325" defTabSz="912879">
              <a:defRPr>
                <a:solidFill>
                  <a:schemeClr val="tx1"/>
                </a:solidFill>
                <a:latin typeface="Verdana" pitchFamily="34" charset="0"/>
                <a:ea typeface="MS PGothic" pitchFamily="34" charset="-128"/>
              </a:defRPr>
            </a:lvl3pPr>
            <a:lvl4pPr marL="1570276" indent="-224325" defTabSz="912879">
              <a:defRPr>
                <a:solidFill>
                  <a:schemeClr val="tx1"/>
                </a:solidFill>
                <a:latin typeface="Verdana" pitchFamily="34" charset="0"/>
                <a:ea typeface="MS PGothic" pitchFamily="34" charset="-128"/>
              </a:defRPr>
            </a:lvl4pPr>
            <a:lvl5pPr marL="2018927" indent="-224325" defTabSz="912879">
              <a:defRPr>
                <a:solidFill>
                  <a:schemeClr val="tx1"/>
                </a:solidFill>
                <a:latin typeface="Verdana" pitchFamily="34" charset="0"/>
                <a:ea typeface="MS PGothic" pitchFamily="34" charset="-128"/>
              </a:defRPr>
            </a:lvl5pPr>
            <a:lvl6pPr marL="2467577" indent="-224325" defTabSz="912879" eaLnBrk="0" fontAlgn="base" hangingPunct="0">
              <a:spcBef>
                <a:spcPct val="0"/>
              </a:spcBef>
              <a:spcAft>
                <a:spcPct val="0"/>
              </a:spcAft>
              <a:defRPr>
                <a:solidFill>
                  <a:schemeClr val="tx1"/>
                </a:solidFill>
                <a:latin typeface="Verdana" pitchFamily="34" charset="0"/>
                <a:ea typeface="MS PGothic" pitchFamily="34" charset="-128"/>
              </a:defRPr>
            </a:lvl6pPr>
            <a:lvl7pPr marL="2916227" indent="-224325" defTabSz="912879" eaLnBrk="0" fontAlgn="base" hangingPunct="0">
              <a:spcBef>
                <a:spcPct val="0"/>
              </a:spcBef>
              <a:spcAft>
                <a:spcPct val="0"/>
              </a:spcAft>
              <a:defRPr>
                <a:solidFill>
                  <a:schemeClr val="tx1"/>
                </a:solidFill>
                <a:latin typeface="Verdana" pitchFamily="34" charset="0"/>
                <a:ea typeface="MS PGothic" pitchFamily="34" charset="-128"/>
              </a:defRPr>
            </a:lvl7pPr>
            <a:lvl8pPr marL="3364878" indent="-224325" defTabSz="912879" eaLnBrk="0" fontAlgn="base" hangingPunct="0">
              <a:spcBef>
                <a:spcPct val="0"/>
              </a:spcBef>
              <a:spcAft>
                <a:spcPct val="0"/>
              </a:spcAft>
              <a:defRPr>
                <a:solidFill>
                  <a:schemeClr val="tx1"/>
                </a:solidFill>
                <a:latin typeface="Verdana" pitchFamily="34" charset="0"/>
                <a:ea typeface="MS PGothic" pitchFamily="34" charset="-128"/>
              </a:defRPr>
            </a:lvl8pPr>
            <a:lvl9pPr marL="3813528" indent="-224325" defTabSz="912879" eaLnBrk="0" fontAlgn="base" hangingPunct="0">
              <a:spcBef>
                <a:spcPct val="0"/>
              </a:spcBef>
              <a:spcAft>
                <a:spcPct val="0"/>
              </a:spcAft>
              <a:defRPr>
                <a:solidFill>
                  <a:schemeClr val="tx1"/>
                </a:solidFill>
                <a:latin typeface="Verdana" pitchFamily="34" charset="0"/>
                <a:ea typeface="MS PGothic" pitchFamily="34" charset="-128"/>
              </a:defRPr>
            </a:lvl9pPr>
          </a:lstStyle>
          <a:p>
            <a:fld id="{80A8F243-1634-47D9-AF47-0CD0BDD5C943}" type="slidenum">
              <a:rPr lang="en-US" altLang="en-US" smtClean="0">
                <a:latin typeface="Helvetica" pitchFamily="-84" charset="0"/>
              </a:rPr>
              <a:pPr/>
              <a:t>47</a:t>
            </a:fld>
            <a:endParaRPr lang="en-US" altLang="en-US" smtClean="0">
              <a:latin typeface="Helvetica" pitchFamily="-84" charset="0"/>
            </a:endParaRPr>
          </a:p>
        </p:txBody>
      </p:sp>
      <p:sp>
        <p:nvSpPr>
          <p:cNvPr id="102403" name="Rectangle 2"/>
          <p:cNvSpPr>
            <a:spLocks noGrp="1" noRot="1" noChangeAspect="1" noChangeArrowheads="1" noTextEdit="1"/>
          </p:cNvSpPr>
          <p:nvPr>
            <p:ph type="sldImg"/>
          </p:nvPr>
        </p:nvSpPr>
        <p:spPr>
          <a:ln/>
        </p:spPr>
      </p:sp>
      <p:sp>
        <p:nvSpPr>
          <p:cNvPr id="1024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itchFamily="18"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79">
              <a:defRPr>
                <a:solidFill>
                  <a:schemeClr val="tx1"/>
                </a:solidFill>
                <a:latin typeface="Verdana" pitchFamily="34" charset="0"/>
                <a:ea typeface="MS PGothic" pitchFamily="34" charset="-128"/>
              </a:defRPr>
            </a:lvl1pPr>
            <a:lvl2pPr marL="729057" indent="-280406" defTabSz="912879">
              <a:defRPr>
                <a:solidFill>
                  <a:schemeClr val="tx1"/>
                </a:solidFill>
                <a:latin typeface="Verdana" pitchFamily="34" charset="0"/>
                <a:ea typeface="MS PGothic" pitchFamily="34" charset="-128"/>
              </a:defRPr>
            </a:lvl2pPr>
            <a:lvl3pPr marL="1121626" indent="-224325" defTabSz="912879">
              <a:defRPr>
                <a:solidFill>
                  <a:schemeClr val="tx1"/>
                </a:solidFill>
                <a:latin typeface="Verdana" pitchFamily="34" charset="0"/>
                <a:ea typeface="MS PGothic" pitchFamily="34" charset="-128"/>
              </a:defRPr>
            </a:lvl3pPr>
            <a:lvl4pPr marL="1570276" indent="-224325" defTabSz="912879">
              <a:defRPr>
                <a:solidFill>
                  <a:schemeClr val="tx1"/>
                </a:solidFill>
                <a:latin typeface="Verdana" pitchFamily="34" charset="0"/>
                <a:ea typeface="MS PGothic" pitchFamily="34" charset="-128"/>
              </a:defRPr>
            </a:lvl4pPr>
            <a:lvl5pPr marL="2018927" indent="-224325" defTabSz="912879">
              <a:defRPr>
                <a:solidFill>
                  <a:schemeClr val="tx1"/>
                </a:solidFill>
                <a:latin typeface="Verdana" pitchFamily="34" charset="0"/>
                <a:ea typeface="MS PGothic" pitchFamily="34" charset="-128"/>
              </a:defRPr>
            </a:lvl5pPr>
            <a:lvl6pPr marL="2467577" indent="-224325" defTabSz="912879" eaLnBrk="0" fontAlgn="base" hangingPunct="0">
              <a:spcBef>
                <a:spcPct val="0"/>
              </a:spcBef>
              <a:spcAft>
                <a:spcPct val="0"/>
              </a:spcAft>
              <a:defRPr>
                <a:solidFill>
                  <a:schemeClr val="tx1"/>
                </a:solidFill>
                <a:latin typeface="Verdana" pitchFamily="34" charset="0"/>
                <a:ea typeface="MS PGothic" pitchFamily="34" charset="-128"/>
              </a:defRPr>
            </a:lvl6pPr>
            <a:lvl7pPr marL="2916227" indent="-224325" defTabSz="912879" eaLnBrk="0" fontAlgn="base" hangingPunct="0">
              <a:spcBef>
                <a:spcPct val="0"/>
              </a:spcBef>
              <a:spcAft>
                <a:spcPct val="0"/>
              </a:spcAft>
              <a:defRPr>
                <a:solidFill>
                  <a:schemeClr val="tx1"/>
                </a:solidFill>
                <a:latin typeface="Verdana" pitchFamily="34" charset="0"/>
                <a:ea typeface="MS PGothic" pitchFamily="34" charset="-128"/>
              </a:defRPr>
            </a:lvl7pPr>
            <a:lvl8pPr marL="3364878" indent="-224325" defTabSz="912879" eaLnBrk="0" fontAlgn="base" hangingPunct="0">
              <a:spcBef>
                <a:spcPct val="0"/>
              </a:spcBef>
              <a:spcAft>
                <a:spcPct val="0"/>
              </a:spcAft>
              <a:defRPr>
                <a:solidFill>
                  <a:schemeClr val="tx1"/>
                </a:solidFill>
                <a:latin typeface="Verdana" pitchFamily="34" charset="0"/>
                <a:ea typeface="MS PGothic" pitchFamily="34" charset="-128"/>
              </a:defRPr>
            </a:lvl8pPr>
            <a:lvl9pPr marL="3813528" indent="-224325" defTabSz="912879" eaLnBrk="0" fontAlgn="base" hangingPunct="0">
              <a:spcBef>
                <a:spcPct val="0"/>
              </a:spcBef>
              <a:spcAft>
                <a:spcPct val="0"/>
              </a:spcAft>
              <a:defRPr>
                <a:solidFill>
                  <a:schemeClr val="tx1"/>
                </a:solidFill>
                <a:latin typeface="Verdana" pitchFamily="34" charset="0"/>
                <a:ea typeface="MS PGothic" pitchFamily="34" charset="-128"/>
              </a:defRPr>
            </a:lvl9pPr>
          </a:lstStyle>
          <a:p>
            <a:fld id="{0F50B128-EB9A-4AC2-8562-7592289B7105}" type="slidenum">
              <a:rPr lang="en-US" altLang="en-US" smtClean="0">
                <a:latin typeface="Helvetica" pitchFamily="-84" charset="0"/>
              </a:rPr>
              <a:pPr/>
              <a:t>51</a:t>
            </a:fld>
            <a:endParaRPr lang="en-US" altLang="en-US" smtClean="0">
              <a:latin typeface="Helvetica" pitchFamily="-84" charset="0"/>
            </a:endParaRPr>
          </a:p>
        </p:txBody>
      </p:sp>
      <p:sp>
        <p:nvSpPr>
          <p:cNvPr id="103427" name="Rectangle 2"/>
          <p:cNvSpPr>
            <a:spLocks noGrp="1" noRot="1" noChangeAspect="1" noChangeArrowheads="1" noTextEdit="1"/>
          </p:cNvSpPr>
          <p:nvPr>
            <p:ph type="sldImg"/>
          </p:nvPr>
        </p:nvSpPr>
        <p:spPr>
          <a:ln/>
        </p:spPr>
      </p:sp>
      <p:sp>
        <p:nvSpPr>
          <p:cNvPr id="1034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itchFamily="18"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79">
              <a:defRPr>
                <a:solidFill>
                  <a:schemeClr val="tx1"/>
                </a:solidFill>
                <a:latin typeface="Verdana" pitchFamily="34" charset="0"/>
                <a:ea typeface="MS PGothic" pitchFamily="34" charset="-128"/>
              </a:defRPr>
            </a:lvl1pPr>
            <a:lvl2pPr marL="729057" indent="-280406" defTabSz="912879">
              <a:defRPr>
                <a:solidFill>
                  <a:schemeClr val="tx1"/>
                </a:solidFill>
                <a:latin typeface="Verdana" pitchFamily="34" charset="0"/>
                <a:ea typeface="MS PGothic" pitchFamily="34" charset="-128"/>
              </a:defRPr>
            </a:lvl2pPr>
            <a:lvl3pPr marL="1121626" indent="-224325" defTabSz="912879">
              <a:defRPr>
                <a:solidFill>
                  <a:schemeClr val="tx1"/>
                </a:solidFill>
                <a:latin typeface="Verdana" pitchFamily="34" charset="0"/>
                <a:ea typeface="MS PGothic" pitchFamily="34" charset="-128"/>
              </a:defRPr>
            </a:lvl3pPr>
            <a:lvl4pPr marL="1570276" indent="-224325" defTabSz="912879">
              <a:defRPr>
                <a:solidFill>
                  <a:schemeClr val="tx1"/>
                </a:solidFill>
                <a:latin typeface="Verdana" pitchFamily="34" charset="0"/>
                <a:ea typeface="MS PGothic" pitchFamily="34" charset="-128"/>
              </a:defRPr>
            </a:lvl4pPr>
            <a:lvl5pPr marL="2018927" indent="-224325" defTabSz="912879">
              <a:defRPr>
                <a:solidFill>
                  <a:schemeClr val="tx1"/>
                </a:solidFill>
                <a:latin typeface="Verdana" pitchFamily="34" charset="0"/>
                <a:ea typeface="MS PGothic" pitchFamily="34" charset="-128"/>
              </a:defRPr>
            </a:lvl5pPr>
            <a:lvl6pPr marL="2467577" indent="-224325" defTabSz="912879" eaLnBrk="0" fontAlgn="base" hangingPunct="0">
              <a:spcBef>
                <a:spcPct val="0"/>
              </a:spcBef>
              <a:spcAft>
                <a:spcPct val="0"/>
              </a:spcAft>
              <a:defRPr>
                <a:solidFill>
                  <a:schemeClr val="tx1"/>
                </a:solidFill>
                <a:latin typeface="Verdana" pitchFamily="34" charset="0"/>
                <a:ea typeface="MS PGothic" pitchFamily="34" charset="-128"/>
              </a:defRPr>
            </a:lvl6pPr>
            <a:lvl7pPr marL="2916227" indent="-224325" defTabSz="912879" eaLnBrk="0" fontAlgn="base" hangingPunct="0">
              <a:spcBef>
                <a:spcPct val="0"/>
              </a:spcBef>
              <a:spcAft>
                <a:spcPct val="0"/>
              </a:spcAft>
              <a:defRPr>
                <a:solidFill>
                  <a:schemeClr val="tx1"/>
                </a:solidFill>
                <a:latin typeface="Verdana" pitchFamily="34" charset="0"/>
                <a:ea typeface="MS PGothic" pitchFamily="34" charset="-128"/>
              </a:defRPr>
            </a:lvl7pPr>
            <a:lvl8pPr marL="3364878" indent="-224325" defTabSz="912879" eaLnBrk="0" fontAlgn="base" hangingPunct="0">
              <a:spcBef>
                <a:spcPct val="0"/>
              </a:spcBef>
              <a:spcAft>
                <a:spcPct val="0"/>
              </a:spcAft>
              <a:defRPr>
                <a:solidFill>
                  <a:schemeClr val="tx1"/>
                </a:solidFill>
                <a:latin typeface="Verdana" pitchFamily="34" charset="0"/>
                <a:ea typeface="MS PGothic" pitchFamily="34" charset="-128"/>
              </a:defRPr>
            </a:lvl8pPr>
            <a:lvl9pPr marL="3813528" indent="-224325" defTabSz="912879" eaLnBrk="0" fontAlgn="base" hangingPunct="0">
              <a:spcBef>
                <a:spcPct val="0"/>
              </a:spcBef>
              <a:spcAft>
                <a:spcPct val="0"/>
              </a:spcAft>
              <a:defRPr>
                <a:solidFill>
                  <a:schemeClr val="tx1"/>
                </a:solidFill>
                <a:latin typeface="Verdana" pitchFamily="34" charset="0"/>
                <a:ea typeface="MS PGothic" pitchFamily="34" charset="-128"/>
              </a:defRPr>
            </a:lvl9pPr>
          </a:lstStyle>
          <a:p>
            <a:fld id="{978BF957-17CC-41CB-A6A3-A1146A8CCA23}" type="slidenum">
              <a:rPr lang="en-US" altLang="en-US" smtClean="0">
                <a:latin typeface="Helvetica" pitchFamily="-84" charset="0"/>
              </a:rPr>
              <a:pPr/>
              <a:t>52</a:t>
            </a:fld>
            <a:endParaRPr lang="en-US" altLang="en-US" smtClean="0">
              <a:latin typeface="Helvetica" pitchFamily="-84" charset="0"/>
            </a:endParaRPr>
          </a:p>
        </p:txBody>
      </p:sp>
      <p:sp>
        <p:nvSpPr>
          <p:cNvPr id="104451" name="Rectangle 2"/>
          <p:cNvSpPr>
            <a:spLocks noGrp="1" noRot="1" noChangeAspect="1" noChangeArrowheads="1" noTextEdit="1"/>
          </p:cNvSpPr>
          <p:nvPr>
            <p:ph type="sldImg"/>
          </p:nvPr>
        </p:nvSpPr>
        <p:spPr>
          <a:ln/>
        </p:spPr>
      </p:sp>
      <p:sp>
        <p:nvSpPr>
          <p:cNvPr id="1044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itchFamily="18"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79">
              <a:defRPr>
                <a:solidFill>
                  <a:schemeClr val="tx1"/>
                </a:solidFill>
                <a:latin typeface="Verdana" pitchFamily="34" charset="0"/>
                <a:ea typeface="MS PGothic" pitchFamily="34" charset="-128"/>
              </a:defRPr>
            </a:lvl1pPr>
            <a:lvl2pPr marL="729057" indent="-280406" defTabSz="912879">
              <a:defRPr>
                <a:solidFill>
                  <a:schemeClr val="tx1"/>
                </a:solidFill>
                <a:latin typeface="Verdana" pitchFamily="34" charset="0"/>
                <a:ea typeface="MS PGothic" pitchFamily="34" charset="-128"/>
              </a:defRPr>
            </a:lvl2pPr>
            <a:lvl3pPr marL="1121626" indent="-224325" defTabSz="912879">
              <a:defRPr>
                <a:solidFill>
                  <a:schemeClr val="tx1"/>
                </a:solidFill>
                <a:latin typeface="Verdana" pitchFamily="34" charset="0"/>
                <a:ea typeface="MS PGothic" pitchFamily="34" charset="-128"/>
              </a:defRPr>
            </a:lvl3pPr>
            <a:lvl4pPr marL="1570276" indent="-224325" defTabSz="912879">
              <a:defRPr>
                <a:solidFill>
                  <a:schemeClr val="tx1"/>
                </a:solidFill>
                <a:latin typeface="Verdana" pitchFamily="34" charset="0"/>
                <a:ea typeface="MS PGothic" pitchFamily="34" charset="-128"/>
              </a:defRPr>
            </a:lvl4pPr>
            <a:lvl5pPr marL="2018927" indent="-224325" defTabSz="912879">
              <a:defRPr>
                <a:solidFill>
                  <a:schemeClr val="tx1"/>
                </a:solidFill>
                <a:latin typeface="Verdana" pitchFamily="34" charset="0"/>
                <a:ea typeface="MS PGothic" pitchFamily="34" charset="-128"/>
              </a:defRPr>
            </a:lvl5pPr>
            <a:lvl6pPr marL="2467577" indent="-224325" defTabSz="912879" eaLnBrk="0" fontAlgn="base" hangingPunct="0">
              <a:spcBef>
                <a:spcPct val="0"/>
              </a:spcBef>
              <a:spcAft>
                <a:spcPct val="0"/>
              </a:spcAft>
              <a:defRPr>
                <a:solidFill>
                  <a:schemeClr val="tx1"/>
                </a:solidFill>
                <a:latin typeface="Verdana" pitchFamily="34" charset="0"/>
                <a:ea typeface="MS PGothic" pitchFamily="34" charset="-128"/>
              </a:defRPr>
            </a:lvl6pPr>
            <a:lvl7pPr marL="2916227" indent="-224325" defTabSz="912879" eaLnBrk="0" fontAlgn="base" hangingPunct="0">
              <a:spcBef>
                <a:spcPct val="0"/>
              </a:spcBef>
              <a:spcAft>
                <a:spcPct val="0"/>
              </a:spcAft>
              <a:defRPr>
                <a:solidFill>
                  <a:schemeClr val="tx1"/>
                </a:solidFill>
                <a:latin typeface="Verdana" pitchFamily="34" charset="0"/>
                <a:ea typeface="MS PGothic" pitchFamily="34" charset="-128"/>
              </a:defRPr>
            </a:lvl7pPr>
            <a:lvl8pPr marL="3364878" indent="-224325" defTabSz="912879" eaLnBrk="0" fontAlgn="base" hangingPunct="0">
              <a:spcBef>
                <a:spcPct val="0"/>
              </a:spcBef>
              <a:spcAft>
                <a:spcPct val="0"/>
              </a:spcAft>
              <a:defRPr>
                <a:solidFill>
                  <a:schemeClr val="tx1"/>
                </a:solidFill>
                <a:latin typeface="Verdana" pitchFamily="34" charset="0"/>
                <a:ea typeface="MS PGothic" pitchFamily="34" charset="-128"/>
              </a:defRPr>
            </a:lvl8pPr>
            <a:lvl9pPr marL="3813528" indent="-224325" defTabSz="912879" eaLnBrk="0" fontAlgn="base" hangingPunct="0">
              <a:spcBef>
                <a:spcPct val="0"/>
              </a:spcBef>
              <a:spcAft>
                <a:spcPct val="0"/>
              </a:spcAft>
              <a:defRPr>
                <a:solidFill>
                  <a:schemeClr val="tx1"/>
                </a:solidFill>
                <a:latin typeface="Verdana" pitchFamily="34" charset="0"/>
                <a:ea typeface="MS PGothic" pitchFamily="34" charset="-128"/>
              </a:defRPr>
            </a:lvl9pPr>
          </a:lstStyle>
          <a:p>
            <a:fld id="{1E9FC57D-C181-484B-B088-7A2895A2B575}" type="slidenum">
              <a:rPr lang="en-US" altLang="en-US" smtClean="0">
                <a:latin typeface="Helvetica" pitchFamily="-84" charset="0"/>
              </a:rPr>
              <a:pPr/>
              <a:t>53</a:t>
            </a:fld>
            <a:endParaRPr lang="en-US" altLang="en-US" smtClean="0">
              <a:latin typeface="Helvetica" pitchFamily="-84" charset="0"/>
            </a:endParaRPr>
          </a:p>
        </p:txBody>
      </p:sp>
      <p:sp>
        <p:nvSpPr>
          <p:cNvPr id="105475" name="Rectangle 2"/>
          <p:cNvSpPr>
            <a:spLocks noGrp="1" noRot="1" noChangeAspect="1" noChangeArrowheads="1" noTextEdit="1"/>
          </p:cNvSpPr>
          <p:nvPr>
            <p:ph type="sldImg"/>
          </p:nvPr>
        </p:nvSpPr>
        <p:spPr>
          <a:ln/>
        </p:spPr>
      </p:sp>
      <p:sp>
        <p:nvSpPr>
          <p:cNvPr id="1054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itchFamily="18"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79">
              <a:defRPr>
                <a:solidFill>
                  <a:schemeClr val="tx1"/>
                </a:solidFill>
                <a:latin typeface="Verdana" pitchFamily="34" charset="0"/>
                <a:ea typeface="MS PGothic" pitchFamily="34" charset="-128"/>
              </a:defRPr>
            </a:lvl1pPr>
            <a:lvl2pPr marL="729057" indent="-280406" defTabSz="912879">
              <a:defRPr>
                <a:solidFill>
                  <a:schemeClr val="tx1"/>
                </a:solidFill>
                <a:latin typeface="Verdana" pitchFamily="34" charset="0"/>
                <a:ea typeface="MS PGothic" pitchFamily="34" charset="-128"/>
              </a:defRPr>
            </a:lvl2pPr>
            <a:lvl3pPr marL="1121626" indent="-224325" defTabSz="912879">
              <a:defRPr>
                <a:solidFill>
                  <a:schemeClr val="tx1"/>
                </a:solidFill>
                <a:latin typeface="Verdana" pitchFamily="34" charset="0"/>
                <a:ea typeface="MS PGothic" pitchFamily="34" charset="-128"/>
              </a:defRPr>
            </a:lvl3pPr>
            <a:lvl4pPr marL="1570276" indent="-224325" defTabSz="912879">
              <a:defRPr>
                <a:solidFill>
                  <a:schemeClr val="tx1"/>
                </a:solidFill>
                <a:latin typeface="Verdana" pitchFamily="34" charset="0"/>
                <a:ea typeface="MS PGothic" pitchFamily="34" charset="-128"/>
              </a:defRPr>
            </a:lvl4pPr>
            <a:lvl5pPr marL="2018927" indent="-224325" defTabSz="912879">
              <a:defRPr>
                <a:solidFill>
                  <a:schemeClr val="tx1"/>
                </a:solidFill>
                <a:latin typeface="Verdana" pitchFamily="34" charset="0"/>
                <a:ea typeface="MS PGothic" pitchFamily="34" charset="-128"/>
              </a:defRPr>
            </a:lvl5pPr>
            <a:lvl6pPr marL="2467577" indent="-224325" defTabSz="912879" eaLnBrk="0" fontAlgn="base" hangingPunct="0">
              <a:spcBef>
                <a:spcPct val="0"/>
              </a:spcBef>
              <a:spcAft>
                <a:spcPct val="0"/>
              </a:spcAft>
              <a:defRPr>
                <a:solidFill>
                  <a:schemeClr val="tx1"/>
                </a:solidFill>
                <a:latin typeface="Verdana" pitchFamily="34" charset="0"/>
                <a:ea typeface="MS PGothic" pitchFamily="34" charset="-128"/>
              </a:defRPr>
            </a:lvl6pPr>
            <a:lvl7pPr marL="2916227" indent="-224325" defTabSz="912879" eaLnBrk="0" fontAlgn="base" hangingPunct="0">
              <a:spcBef>
                <a:spcPct val="0"/>
              </a:spcBef>
              <a:spcAft>
                <a:spcPct val="0"/>
              </a:spcAft>
              <a:defRPr>
                <a:solidFill>
                  <a:schemeClr val="tx1"/>
                </a:solidFill>
                <a:latin typeface="Verdana" pitchFamily="34" charset="0"/>
                <a:ea typeface="MS PGothic" pitchFamily="34" charset="-128"/>
              </a:defRPr>
            </a:lvl7pPr>
            <a:lvl8pPr marL="3364878" indent="-224325" defTabSz="912879" eaLnBrk="0" fontAlgn="base" hangingPunct="0">
              <a:spcBef>
                <a:spcPct val="0"/>
              </a:spcBef>
              <a:spcAft>
                <a:spcPct val="0"/>
              </a:spcAft>
              <a:defRPr>
                <a:solidFill>
                  <a:schemeClr val="tx1"/>
                </a:solidFill>
                <a:latin typeface="Verdana" pitchFamily="34" charset="0"/>
                <a:ea typeface="MS PGothic" pitchFamily="34" charset="-128"/>
              </a:defRPr>
            </a:lvl8pPr>
            <a:lvl9pPr marL="3813528" indent="-224325" defTabSz="912879" eaLnBrk="0" fontAlgn="base" hangingPunct="0">
              <a:spcBef>
                <a:spcPct val="0"/>
              </a:spcBef>
              <a:spcAft>
                <a:spcPct val="0"/>
              </a:spcAft>
              <a:defRPr>
                <a:solidFill>
                  <a:schemeClr val="tx1"/>
                </a:solidFill>
                <a:latin typeface="Verdana" pitchFamily="34" charset="0"/>
                <a:ea typeface="MS PGothic" pitchFamily="34" charset="-128"/>
              </a:defRPr>
            </a:lvl9pPr>
          </a:lstStyle>
          <a:p>
            <a:fld id="{7995E726-CF25-4FF9-A726-D8B096BB4D87}" type="slidenum">
              <a:rPr lang="en-US" altLang="en-US" smtClean="0">
                <a:latin typeface="Helvetica" pitchFamily="-84" charset="0"/>
              </a:rPr>
              <a:pPr/>
              <a:t>54</a:t>
            </a:fld>
            <a:endParaRPr lang="en-US" altLang="en-US" smtClean="0">
              <a:latin typeface="Helvetica" pitchFamily="-84" charset="0"/>
            </a:endParaRPr>
          </a:p>
        </p:txBody>
      </p:sp>
      <p:sp>
        <p:nvSpPr>
          <p:cNvPr id="106499" name="Rectangle 2"/>
          <p:cNvSpPr>
            <a:spLocks noGrp="1" noRot="1" noChangeAspect="1" noChangeArrowheads="1" noTextEdit="1"/>
          </p:cNvSpPr>
          <p:nvPr>
            <p:ph type="sldImg"/>
          </p:nvPr>
        </p:nvSpPr>
        <p:spPr>
          <a:ln/>
        </p:spPr>
      </p:sp>
      <p:sp>
        <p:nvSpPr>
          <p:cNvPr id="1065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itchFamily="18"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79">
              <a:defRPr>
                <a:solidFill>
                  <a:schemeClr val="tx1"/>
                </a:solidFill>
                <a:latin typeface="Verdana" pitchFamily="34" charset="0"/>
                <a:ea typeface="MS PGothic" pitchFamily="34" charset="-128"/>
              </a:defRPr>
            </a:lvl1pPr>
            <a:lvl2pPr marL="729057" indent="-280406" defTabSz="912879">
              <a:defRPr>
                <a:solidFill>
                  <a:schemeClr val="tx1"/>
                </a:solidFill>
                <a:latin typeface="Verdana" pitchFamily="34" charset="0"/>
                <a:ea typeface="MS PGothic" pitchFamily="34" charset="-128"/>
              </a:defRPr>
            </a:lvl2pPr>
            <a:lvl3pPr marL="1121626" indent="-224325" defTabSz="912879">
              <a:defRPr>
                <a:solidFill>
                  <a:schemeClr val="tx1"/>
                </a:solidFill>
                <a:latin typeface="Verdana" pitchFamily="34" charset="0"/>
                <a:ea typeface="MS PGothic" pitchFamily="34" charset="-128"/>
              </a:defRPr>
            </a:lvl3pPr>
            <a:lvl4pPr marL="1570276" indent="-224325" defTabSz="912879">
              <a:defRPr>
                <a:solidFill>
                  <a:schemeClr val="tx1"/>
                </a:solidFill>
                <a:latin typeface="Verdana" pitchFamily="34" charset="0"/>
                <a:ea typeface="MS PGothic" pitchFamily="34" charset="-128"/>
              </a:defRPr>
            </a:lvl4pPr>
            <a:lvl5pPr marL="2018927" indent="-224325" defTabSz="912879">
              <a:defRPr>
                <a:solidFill>
                  <a:schemeClr val="tx1"/>
                </a:solidFill>
                <a:latin typeface="Verdana" pitchFamily="34" charset="0"/>
                <a:ea typeface="MS PGothic" pitchFamily="34" charset="-128"/>
              </a:defRPr>
            </a:lvl5pPr>
            <a:lvl6pPr marL="2467577" indent="-224325" defTabSz="912879" eaLnBrk="0" fontAlgn="base" hangingPunct="0">
              <a:spcBef>
                <a:spcPct val="0"/>
              </a:spcBef>
              <a:spcAft>
                <a:spcPct val="0"/>
              </a:spcAft>
              <a:defRPr>
                <a:solidFill>
                  <a:schemeClr val="tx1"/>
                </a:solidFill>
                <a:latin typeface="Verdana" pitchFamily="34" charset="0"/>
                <a:ea typeface="MS PGothic" pitchFamily="34" charset="-128"/>
              </a:defRPr>
            </a:lvl6pPr>
            <a:lvl7pPr marL="2916227" indent="-224325" defTabSz="912879" eaLnBrk="0" fontAlgn="base" hangingPunct="0">
              <a:spcBef>
                <a:spcPct val="0"/>
              </a:spcBef>
              <a:spcAft>
                <a:spcPct val="0"/>
              </a:spcAft>
              <a:defRPr>
                <a:solidFill>
                  <a:schemeClr val="tx1"/>
                </a:solidFill>
                <a:latin typeface="Verdana" pitchFamily="34" charset="0"/>
                <a:ea typeface="MS PGothic" pitchFamily="34" charset="-128"/>
              </a:defRPr>
            </a:lvl7pPr>
            <a:lvl8pPr marL="3364878" indent="-224325" defTabSz="912879" eaLnBrk="0" fontAlgn="base" hangingPunct="0">
              <a:spcBef>
                <a:spcPct val="0"/>
              </a:spcBef>
              <a:spcAft>
                <a:spcPct val="0"/>
              </a:spcAft>
              <a:defRPr>
                <a:solidFill>
                  <a:schemeClr val="tx1"/>
                </a:solidFill>
                <a:latin typeface="Verdana" pitchFamily="34" charset="0"/>
                <a:ea typeface="MS PGothic" pitchFamily="34" charset="-128"/>
              </a:defRPr>
            </a:lvl8pPr>
            <a:lvl9pPr marL="3813528" indent="-224325" defTabSz="912879" eaLnBrk="0" fontAlgn="base" hangingPunct="0">
              <a:spcBef>
                <a:spcPct val="0"/>
              </a:spcBef>
              <a:spcAft>
                <a:spcPct val="0"/>
              </a:spcAft>
              <a:defRPr>
                <a:solidFill>
                  <a:schemeClr val="tx1"/>
                </a:solidFill>
                <a:latin typeface="Verdana" pitchFamily="34" charset="0"/>
                <a:ea typeface="MS PGothic" pitchFamily="34" charset="-128"/>
              </a:defRPr>
            </a:lvl9pPr>
          </a:lstStyle>
          <a:p>
            <a:fld id="{9BF3E5C6-6508-4E6E-B9AF-5F0EF9E8702E}" type="slidenum">
              <a:rPr lang="en-US" altLang="en-US" smtClean="0">
                <a:latin typeface="Helvetica" pitchFamily="-84" charset="0"/>
              </a:rPr>
              <a:pPr/>
              <a:t>55</a:t>
            </a:fld>
            <a:endParaRPr lang="en-US" altLang="en-US" smtClean="0">
              <a:latin typeface="Helvetica" pitchFamily="-84" charset="0"/>
            </a:endParaRPr>
          </a:p>
        </p:txBody>
      </p:sp>
      <p:sp>
        <p:nvSpPr>
          <p:cNvPr id="107523" name="Rectangle 2"/>
          <p:cNvSpPr>
            <a:spLocks noGrp="1" noRot="1" noChangeAspect="1" noChangeArrowheads="1" noTextEdit="1"/>
          </p:cNvSpPr>
          <p:nvPr>
            <p:ph type="sldImg"/>
          </p:nvPr>
        </p:nvSpPr>
        <p:spPr>
          <a:ln/>
        </p:spPr>
      </p:sp>
      <p:sp>
        <p:nvSpPr>
          <p:cNvPr id="1075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itchFamily="18"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79">
              <a:defRPr>
                <a:solidFill>
                  <a:schemeClr val="tx1"/>
                </a:solidFill>
                <a:latin typeface="Verdana" pitchFamily="34" charset="0"/>
                <a:ea typeface="MS PGothic" pitchFamily="34" charset="-128"/>
              </a:defRPr>
            </a:lvl1pPr>
            <a:lvl2pPr marL="729057" indent="-280406" defTabSz="912879">
              <a:defRPr>
                <a:solidFill>
                  <a:schemeClr val="tx1"/>
                </a:solidFill>
                <a:latin typeface="Verdana" pitchFamily="34" charset="0"/>
                <a:ea typeface="MS PGothic" pitchFamily="34" charset="-128"/>
              </a:defRPr>
            </a:lvl2pPr>
            <a:lvl3pPr marL="1121626" indent="-224325" defTabSz="912879">
              <a:defRPr>
                <a:solidFill>
                  <a:schemeClr val="tx1"/>
                </a:solidFill>
                <a:latin typeface="Verdana" pitchFamily="34" charset="0"/>
                <a:ea typeface="MS PGothic" pitchFamily="34" charset="-128"/>
              </a:defRPr>
            </a:lvl3pPr>
            <a:lvl4pPr marL="1570276" indent="-224325" defTabSz="912879">
              <a:defRPr>
                <a:solidFill>
                  <a:schemeClr val="tx1"/>
                </a:solidFill>
                <a:latin typeface="Verdana" pitchFamily="34" charset="0"/>
                <a:ea typeface="MS PGothic" pitchFamily="34" charset="-128"/>
              </a:defRPr>
            </a:lvl4pPr>
            <a:lvl5pPr marL="2018927" indent="-224325" defTabSz="912879">
              <a:defRPr>
                <a:solidFill>
                  <a:schemeClr val="tx1"/>
                </a:solidFill>
                <a:latin typeface="Verdana" pitchFamily="34" charset="0"/>
                <a:ea typeface="MS PGothic" pitchFamily="34" charset="-128"/>
              </a:defRPr>
            </a:lvl5pPr>
            <a:lvl6pPr marL="2467577" indent="-224325" defTabSz="912879" eaLnBrk="0" fontAlgn="base" hangingPunct="0">
              <a:spcBef>
                <a:spcPct val="0"/>
              </a:spcBef>
              <a:spcAft>
                <a:spcPct val="0"/>
              </a:spcAft>
              <a:defRPr>
                <a:solidFill>
                  <a:schemeClr val="tx1"/>
                </a:solidFill>
                <a:latin typeface="Verdana" pitchFamily="34" charset="0"/>
                <a:ea typeface="MS PGothic" pitchFamily="34" charset="-128"/>
              </a:defRPr>
            </a:lvl6pPr>
            <a:lvl7pPr marL="2916227" indent="-224325" defTabSz="912879" eaLnBrk="0" fontAlgn="base" hangingPunct="0">
              <a:spcBef>
                <a:spcPct val="0"/>
              </a:spcBef>
              <a:spcAft>
                <a:spcPct val="0"/>
              </a:spcAft>
              <a:defRPr>
                <a:solidFill>
                  <a:schemeClr val="tx1"/>
                </a:solidFill>
                <a:latin typeface="Verdana" pitchFamily="34" charset="0"/>
                <a:ea typeface="MS PGothic" pitchFamily="34" charset="-128"/>
              </a:defRPr>
            </a:lvl7pPr>
            <a:lvl8pPr marL="3364878" indent="-224325" defTabSz="912879" eaLnBrk="0" fontAlgn="base" hangingPunct="0">
              <a:spcBef>
                <a:spcPct val="0"/>
              </a:spcBef>
              <a:spcAft>
                <a:spcPct val="0"/>
              </a:spcAft>
              <a:defRPr>
                <a:solidFill>
                  <a:schemeClr val="tx1"/>
                </a:solidFill>
                <a:latin typeface="Verdana" pitchFamily="34" charset="0"/>
                <a:ea typeface="MS PGothic" pitchFamily="34" charset="-128"/>
              </a:defRPr>
            </a:lvl8pPr>
            <a:lvl9pPr marL="3813528" indent="-224325" defTabSz="912879" eaLnBrk="0" fontAlgn="base" hangingPunct="0">
              <a:spcBef>
                <a:spcPct val="0"/>
              </a:spcBef>
              <a:spcAft>
                <a:spcPct val="0"/>
              </a:spcAft>
              <a:defRPr>
                <a:solidFill>
                  <a:schemeClr val="tx1"/>
                </a:solidFill>
                <a:latin typeface="Verdana" pitchFamily="34" charset="0"/>
                <a:ea typeface="MS PGothic" pitchFamily="34" charset="-128"/>
              </a:defRPr>
            </a:lvl9pPr>
          </a:lstStyle>
          <a:p>
            <a:fld id="{313FA341-3337-413E-A1E5-E5FC0F1249FA}" type="slidenum">
              <a:rPr lang="en-US" altLang="en-US" smtClean="0">
                <a:latin typeface="Helvetica" pitchFamily="-84" charset="0"/>
              </a:rPr>
              <a:pPr/>
              <a:t>57</a:t>
            </a:fld>
            <a:endParaRPr lang="en-US" altLang="en-US" smtClean="0">
              <a:latin typeface="Helvetica" pitchFamily="-84" charset="0"/>
            </a:endParaRPr>
          </a:p>
        </p:txBody>
      </p:sp>
      <p:sp>
        <p:nvSpPr>
          <p:cNvPr id="108547" name="Rectangle 2"/>
          <p:cNvSpPr>
            <a:spLocks noGrp="1" noRot="1" noChangeAspect="1" noChangeArrowheads="1" noTextEdit="1"/>
          </p:cNvSpPr>
          <p:nvPr>
            <p:ph type="sldImg"/>
          </p:nvPr>
        </p:nvSpPr>
        <p:spPr>
          <a:ln/>
        </p:spPr>
      </p:sp>
      <p:sp>
        <p:nvSpPr>
          <p:cNvPr id="1085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itchFamily="18"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79">
              <a:defRPr>
                <a:solidFill>
                  <a:schemeClr val="tx1"/>
                </a:solidFill>
                <a:latin typeface="Verdana" pitchFamily="34" charset="0"/>
                <a:ea typeface="MS PGothic" pitchFamily="34" charset="-128"/>
              </a:defRPr>
            </a:lvl1pPr>
            <a:lvl2pPr marL="729057" indent="-280406" defTabSz="912879">
              <a:defRPr>
                <a:solidFill>
                  <a:schemeClr val="tx1"/>
                </a:solidFill>
                <a:latin typeface="Verdana" pitchFamily="34" charset="0"/>
                <a:ea typeface="MS PGothic" pitchFamily="34" charset="-128"/>
              </a:defRPr>
            </a:lvl2pPr>
            <a:lvl3pPr marL="1121626" indent="-224325" defTabSz="912879">
              <a:defRPr>
                <a:solidFill>
                  <a:schemeClr val="tx1"/>
                </a:solidFill>
                <a:latin typeface="Verdana" pitchFamily="34" charset="0"/>
                <a:ea typeface="MS PGothic" pitchFamily="34" charset="-128"/>
              </a:defRPr>
            </a:lvl3pPr>
            <a:lvl4pPr marL="1570276" indent="-224325" defTabSz="912879">
              <a:defRPr>
                <a:solidFill>
                  <a:schemeClr val="tx1"/>
                </a:solidFill>
                <a:latin typeface="Verdana" pitchFamily="34" charset="0"/>
                <a:ea typeface="MS PGothic" pitchFamily="34" charset="-128"/>
              </a:defRPr>
            </a:lvl4pPr>
            <a:lvl5pPr marL="2018927" indent="-224325" defTabSz="912879">
              <a:defRPr>
                <a:solidFill>
                  <a:schemeClr val="tx1"/>
                </a:solidFill>
                <a:latin typeface="Verdana" pitchFamily="34" charset="0"/>
                <a:ea typeface="MS PGothic" pitchFamily="34" charset="-128"/>
              </a:defRPr>
            </a:lvl5pPr>
            <a:lvl6pPr marL="2467577" indent="-224325" defTabSz="912879" eaLnBrk="0" fontAlgn="base" hangingPunct="0">
              <a:spcBef>
                <a:spcPct val="0"/>
              </a:spcBef>
              <a:spcAft>
                <a:spcPct val="0"/>
              </a:spcAft>
              <a:defRPr>
                <a:solidFill>
                  <a:schemeClr val="tx1"/>
                </a:solidFill>
                <a:latin typeface="Verdana" pitchFamily="34" charset="0"/>
                <a:ea typeface="MS PGothic" pitchFamily="34" charset="-128"/>
              </a:defRPr>
            </a:lvl6pPr>
            <a:lvl7pPr marL="2916227" indent="-224325" defTabSz="912879" eaLnBrk="0" fontAlgn="base" hangingPunct="0">
              <a:spcBef>
                <a:spcPct val="0"/>
              </a:spcBef>
              <a:spcAft>
                <a:spcPct val="0"/>
              </a:spcAft>
              <a:defRPr>
                <a:solidFill>
                  <a:schemeClr val="tx1"/>
                </a:solidFill>
                <a:latin typeface="Verdana" pitchFamily="34" charset="0"/>
                <a:ea typeface="MS PGothic" pitchFamily="34" charset="-128"/>
              </a:defRPr>
            </a:lvl7pPr>
            <a:lvl8pPr marL="3364878" indent="-224325" defTabSz="912879" eaLnBrk="0" fontAlgn="base" hangingPunct="0">
              <a:spcBef>
                <a:spcPct val="0"/>
              </a:spcBef>
              <a:spcAft>
                <a:spcPct val="0"/>
              </a:spcAft>
              <a:defRPr>
                <a:solidFill>
                  <a:schemeClr val="tx1"/>
                </a:solidFill>
                <a:latin typeface="Verdana" pitchFamily="34" charset="0"/>
                <a:ea typeface="MS PGothic" pitchFamily="34" charset="-128"/>
              </a:defRPr>
            </a:lvl8pPr>
            <a:lvl9pPr marL="3813528" indent="-224325" defTabSz="912879" eaLnBrk="0" fontAlgn="base" hangingPunct="0">
              <a:spcBef>
                <a:spcPct val="0"/>
              </a:spcBef>
              <a:spcAft>
                <a:spcPct val="0"/>
              </a:spcAft>
              <a:defRPr>
                <a:solidFill>
                  <a:schemeClr val="tx1"/>
                </a:solidFill>
                <a:latin typeface="Verdana" pitchFamily="34" charset="0"/>
                <a:ea typeface="MS PGothic" pitchFamily="34" charset="-128"/>
              </a:defRPr>
            </a:lvl9pPr>
          </a:lstStyle>
          <a:p>
            <a:fld id="{CB23334C-7DD1-45D6-94D2-9E29D47DD14B}" type="slidenum">
              <a:rPr lang="en-US" altLang="en-US" smtClean="0">
                <a:latin typeface="Helvetica" pitchFamily="-84" charset="0"/>
              </a:rPr>
              <a:pPr/>
              <a:t>58</a:t>
            </a:fld>
            <a:endParaRPr lang="en-US" altLang="en-US" smtClean="0">
              <a:latin typeface="Helvetica" pitchFamily="-84" charset="0"/>
            </a:endParaRPr>
          </a:p>
        </p:txBody>
      </p:sp>
      <p:sp>
        <p:nvSpPr>
          <p:cNvPr id="109571" name="Rectangle 2"/>
          <p:cNvSpPr>
            <a:spLocks noGrp="1" noRot="1" noChangeAspect="1" noChangeArrowheads="1" noTextEdit="1"/>
          </p:cNvSpPr>
          <p:nvPr>
            <p:ph type="sldImg"/>
          </p:nvPr>
        </p:nvSpPr>
        <p:spPr>
          <a:ln/>
        </p:spPr>
      </p:sp>
      <p:sp>
        <p:nvSpPr>
          <p:cNvPr id="1095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itchFamily="18"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79">
              <a:defRPr>
                <a:solidFill>
                  <a:schemeClr val="tx1"/>
                </a:solidFill>
                <a:latin typeface="Verdana" pitchFamily="34" charset="0"/>
                <a:ea typeface="MS PGothic" pitchFamily="34" charset="-128"/>
              </a:defRPr>
            </a:lvl1pPr>
            <a:lvl2pPr marL="729057" indent="-280406" defTabSz="912879">
              <a:defRPr>
                <a:solidFill>
                  <a:schemeClr val="tx1"/>
                </a:solidFill>
                <a:latin typeface="Verdana" pitchFamily="34" charset="0"/>
                <a:ea typeface="MS PGothic" pitchFamily="34" charset="-128"/>
              </a:defRPr>
            </a:lvl2pPr>
            <a:lvl3pPr marL="1121626" indent="-224325" defTabSz="912879">
              <a:defRPr>
                <a:solidFill>
                  <a:schemeClr val="tx1"/>
                </a:solidFill>
                <a:latin typeface="Verdana" pitchFamily="34" charset="0"/>
                <a:ea typeface="MS PGothic" pitchFamily="34" charset="-128"/>
              </a:defRPr>
            </a:lvl3pPr>
            <a:lvl4pPr marL="1570276" indent="-224325" defTabSz="912879">
              <a:defRPr>
                <a:solidFill>
                  <a:schemeClr val="tx1"/>
                </a:solidFill>
                <a:latin typeface="Verdana" pitchFamily="34" charset="0"/>
                <a:ea typeface="MS PGothic" pitchFamily="34" charset="-128"/>
              </a:defRPr>
            </a:lvl4pPr>
            <a:lvl5pPr marL="2018927" indent="-224325" defTabSz="912879">
              <a:defRPr>
                <a:solidFill>
                  <a:schemeClr val="tx1"/>
                </a:solidFill>
                <a:latin typeface="Verdana" pitchFamily="34" charset="0"/>
                <a:ea typeface="MS PGothic" pitchFamily="34" charset="-128"/>
              </a:defRPr>
            </a:lvl5pPr>
            <a:lvl6pPr marL="2467577" indent="-224325" defTabSz="912879" eaLnBrk="0" fontAlgn="base" hangingPunct="0">
              <a:spcBef>
                <a:spcPct val="0"/>
              </a:spcBef>
              <a:spcAft>
                <a:spcPct val="0"/>
              </a:spcAft>
              <a:defRPr>
                <a:solidFill>
                  <a:schemeClr val="tx1"/>
                </a:solidFill>
                <a:latin typeface="Verdana" pitchFamily="34" charset="0"/>
                <a:ea typeface="MS PGothic" pitchFamily="34" charset="-128"/>
              </a:defRPr>
            </a:lvl6pPr>
            <a:lvl7pPr marL="2916227" indent="-224325" defTabSz="912879" eaLnBrk="0" fontAlgn="base" hangingPunct="0">
              <a:spcBef>
                <a:spcPct val="0"/>
              </a:spcBef>
              <a:spcAft>
                <a:spcPct val="0"/>
              </a:spcAft>
              <a:defRPr>
                <a:solidFill>
                  <a:schemeClr val="tx1"/>
                </a:solidFill>
                <a:latin typeface="Verdana" pitchFamily="34" charset="0"/>
                <a:ea typeface="MS PGothic" pitchFamily="34" charset="-128"/>
              </a:defRPr>
            </a:lvl7pPr>
            <a:lvl8pPr marL="3364878" indent="-224325" defTabSz="912879" eaLnBrk="0" fontAlgn="base" hangingPunct="0">
              <a:spcBef>
                <a:spcPct val="0"/>
              </a:spcBef>
              <a:spcAft>
                <a:spcPct val="0"/>
              </a:spcAft>
              <a:defRPr>
                <a:solidFill>
                  <a:schemeClr val="tx1"/>
                </a:solidFill>
                <a:latin typeface="Verdana" pitchFamily="34" charset="0"/>
                <a:ea typeface="MS PGothic" pitchFamily="34" charset="-128"/>
              </a:defRPr>
            </a:lvl8pPr>
            <a:lvl9pPr marL="3813528" indent="-224325" defTabSz="912879" eaLnBrk="0" fontAlgn="base" hangingPunct="0">
              <a:spcBef>
                <a:spcPct val="0"/>
              </a:spcBef>
              <a:spcAft>
                <a:spcPct val="0"/>
              </a:spcAft>
              <a:defRPr>
                <a:solidFill>
                  <a:schemeClr val="tx1"/>
                </a:solidFill>
                <a:latin typeface="Verdana" pitchFamily="34" charset="0"/>
                <a:ea typeface="MS PGothic" pitchFamily="34" charset="-128"/>
              </a:defRPr>
            </a:lvl9pPr>
          </a:lstStyle>
          <a:p>
            <a:fld id="{F3A25269-41B0-4CAE-9B9D-EAD2E72FB502}" type="slidenum">
              <a:rPr lang="en-US" altLang="en-US" smtClean="0">
                <a:latin typeface="Helvetica" pitchFamily="-84" charset="0"/>
              </a:rPr>
              <a:pPr/>
              <a:t>59</a:t>
            </a:fld>
            <a:endParaRPr lang="en-US" altLang="en-US" smtClean="0">
              <a:latin typeface="Helvetica" pitchFamily="-84" charset="0"/>
            </a:endParaRPr>
          </a:p>
        </p:txBody>
      </p:sp>
      <p:sp>
        <p:nvSpPr>
          <p:cNvPr id="110595" name="Rectangle 2"/>
          <p:cNvSpPr>
            <a:spLocks noGrp="1" noRot="1" noChangeAspect="1" noChangeArrowheads="1" noTextEdit="1"/>
          </p:cNvSpPr>
          <p:nvPr>
            <p:ph type="sldImg"/>
          </p:nvPr>
        </p:nvSpPr>
        <p:spPr>
          <a:ln/>
        </p:spPr>
      </p:sp>
      <p:sp>
        <p:nvSpPr>
          <p:cNvPr id="1105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itchFamily="18"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79">
              <a:defRPr>
                <a:solidFill>
                  <a:schemeClr val="tx1"/>
                </a:solidFill>
                <a:latin typeface="Verdana" pitchFamily="34" charset="0"/>
                <a:ea typeface="MS PGothic" pitchFamily="34" charset="-128"/>
              </a:defRPr>
            </a:lvl1pPr>
            <a:lvl2pPr marL="729057" indent="-280406" defTabSz="912879">
              <a:defRPr>
                <a:solidFill>
                  <a:schemeClr val="tx1"/>
                </a:solidFill>
                <a:latin typeface="Verdana" pitchFamily="34" charset="0"/>
                <a:ea typeface="MS PGothic" pitchFamily="34" charset="-128"/>
              </a:defRPr>
            </a:lvl2pPr>
            <a:lvl3pPr marL="1121626" indent="-224325" defTabSz="912879">
              <a:defRPr>
                <a:solidFill>
                  <a:schemeClr val="tx1"/>
                </a:solidFill>
                <a:latin typeface="Verdana" pitchFamily="34" charset="0"/>
                <a:ea typeface="MS PGothic" pitchFamily="34" charset="-128"/>
              </a:defRPr>
            </a:lvl3pPr>
            <a:lvl4pPr marL="1570276" indent="-224325" defTabSz="912879">
              <a:defRPr>
                <a:solidFill>
                  <a:schemeClr val="tx1"/>
                </a:solidFill>
                <a:latin typeface="Verdana" pitchFamily="34" charset="0"/>
                <a:ea typeface="MS PGothic" pitchFamily="34" charset="-128"/>
              </a:defRPr>
            </a:lvl4pPr>
            <a:lvl5pPr marL="2018927" indent="-224325" defTabSz="912879">
              <a:defRPr>
                <a:solidFill>
                  <a:schemeClr val="tx1"/>
                </a:solidFill>
                <a:latin typeface="Verdana" pitchFamily="34" charset="0"/>
                <a:ea typeface="MS PGothic" pitchFamily="34" charset="-128"/>
              </a:defRPr>
            </a:lvl5pPr>
            <a:lvl6pPr marL="2467577" indent="-224325" defTabSz="912879" eaLnBrk="0" fontAlgn="base" hangingPunct="0">
              <a:spcBef>
                <a:spcPct val="0"/>
              </a:spcBef>
              <a:spcAft>
                <a:spcPct val="0"/>
              </a:spcAft>
              <a:defRPr>
                <a:solidFill>
                  <a:schemeClr val="tx1"/>
                </a:solidFill>
                <a:latin typeface="Verdana" pitchFamily="34" charset="0"/>
                <a:ea typeface="MS PGothic" pitchFamily="34" charset="-128"/>
              </a:defRPr>
            </a:lvl6pPr>
            <a:lvl7pPr marL="2916227" indent="-224325" defTabSz="912879" eaLnBrk="0" fontAlgn="base" hangingPunct="0">
              <a:spcBef>
                <a:spcPct val="0"/>
              </a:spcBef>
              <a:spcAft>
                <a:spcPct val="0"/>
              </a:spcAft>
              <a:defRPr>
                <a:solidFill>
                  <a:schemeClr val="tx1"/>
                </a:solidFill>
                <a:latin typeface="Verdana" pitchFamily="34" charset="0"/>
                <a:ea typeface="MS PGothic" pitchFamily="34" charset="-128"/>
              </a:defRPr>
            </a:lvl7pPr>
            <a:lvl8pPr marL="3364878" indent="-224325" defTabSz="912879" eaLnBrk="0" fontAlgn="base" hangingPunct="0">
              <a:spcBef>
                <a:spcPct val="0"/>
              </a:spcBef>
              <a:spcAft>
                <a:spcPct val="0"/>
              </a:spcAft>
              <a:defRPr>
                <a:solidFill>
                  <a:schemeClr val="tx1"/>
                </a:solidFill>
                <a:latin typeface="Verdana" pitchFamily="34" charset="0"/>
                <a:ea typeface="MS PGothic" pitchFamily="34" charset="-128"/>
              </a:defRPr>
            </a:lvl8pPr>
            <a:lvl9pPr marL="3813528" indent="-224325" defTabSz="912879" eaLnBrk="0" fontAlgn="base" hangingPunct="0">
              <a:spcBef>
                <a:spcPct val="0"/>
              </a:spcBef>
              <a:spcAft>
                <a:spcPct val="0"/>
              </a:spcAft>
              <a:defRPr>
                <a:solidFill>
                  <a:schemeClr val="tx1"/>
                </a:solidFill>
                <a:latin typeface="Verdana" pitchFamily="34" charset="0"/>
                <a:ea typeface="MS PGothic" pitchFamily="34" charset="-128"/>
              </a:defRPr>
            </a:lvl9pPr>
          </a:lstStyle>
          <a:p>
            <a:fld id="{55F59BF2-7BFE-4FD1-8B12-12A2536243A4}" type="slidenum">
              <a:rPr lang="en-US" altLang="en-US" smtClean="0">
                <a:latin typeface="Helvetica" pitchFamily="-84" charset="0"/>
              </a:rPr>
              <a:pPr/>
              <a:t>6</a:t>
            </a:fld>
            <a:endParaRPr lang="en-US" altLang="en-US" smtClean="0">
              <a:latin typeface="Helvetica" pitchFamily="-84" charset="0"/>
            </a:endParaRPr>
          </a:p>
        </p:txBody>
      </p:sp>
      <p:sp>
        <p:nvSpPr>
          <p:cNvPr id="82947" name="Rectangle 2"/>
          <p:cNvSpPr>
            <a:spLocks noGrp="1" noRot="1" noChangeAspect="1" noChangeArrowheads="1" noTextEdit="1"/>
          </p:cNvSpPr>
          <p:nvPr>
            <p:ph type="sldImg"/>
          </p:nvPr>
        </p:nvSpPr>
        <p:spPr>
          <a:ln/>
        </p:spPr>
      </p:sp>
      <p:sp>
        <p:nvSpPr>
          <p:cNvPr id="829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itchFamily="18"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79">
              <a:defRPr>
                <a:solidFill>
                  <a:schemeClr val="tx1"/>
                </a:solidFill>
                <a:latin typeface="Verdana" pitchFamily="34" charset="0"/>
                <a:ea typeface="MS PGothic" pitchFamily="34" charset="-128"/>
              </a:defRPr>
            </a:lvl1pPr>
            <a:lvl2pPr marL="729057" indent="-280406" defTabSz="912879">
              <a:defRPr>
                <a:solidFill>
                  <a:schemeClr val="tx1"/>
                </a:solidFill>
                <a:latin typeface="Verdana" pitchFamily="34" charset="0"/>
                <a:ea typeface="MS PGothic" pitchFamily="34" charset="-128"/>
              </a:defRPr>
            </a:lvl2pPr>
            <a:lvl3pPr marL="1121626" indent="-224325" defTabSz="912879">
              <a:defRPr>
                <a:solidFill>
                  <a:schemeClr val="tx1"/>
                </a:solidFill>
                <a:latin typeface="Verdana" pitchFamily="34" charset="0"/>
                <a:ea typeface="MS PGothic" pitchFamily="34" charset="-128"/>
              </a:defRPr>
            </a:lvl3pPr>
            <a:lvl4pPr marL="1570276" indent="-224325" defTabSz="912879">
              <a:defRPr>
                <a:solidFill>
                  <a:schemeClr val="tx1"/>
                </a:solidFill>
                <a:latin typeface="Verdana" pitchFamily="34" charset="0"/>
                <a:ea typeface="MS PGothic" pitchFamily="34" charset="-128"/>
              </a:defRPr>
            </a:lvl4pPr>
            <a:lvl5pPr marL="2018927" indent="-224325" defTabSz="912879">
              <a:defRPr>
                <a:solidFill>
                  <a:schemeClr val="tx1"/>
                </a:solidFill>
                <a:latin typeface="Verdana" pitchFamily="34" charset="0"/>
                <a:ea typeface="MS PGothic" pitchFamily="34" charset="-128"/>
              </a:defRPr>
            </a:lvl5pPr>
            <a:lvl6pPr marL="2467577" indent="-224325" defTabSz="912879" eaLnBrk="0" fontAlgn="base" hangingPunct="0">
              <a:spcBef>
                <a:spcPct val="0"/>
              </a:spcBef>
              <a:spcAft>
                <a:spcPct val="0"/>
              </a:spcAft>
              <a:defRPr>
                <a:solidFill>
                  <a:schemeClr val="tx1"/>
                </a:solidFill>
                <a:latin typeface="Verdana" pitchFamily="34" charset="0"/>
                <a:ea typeface="MS PGothic" pitchFamily="34" charset="-128"/>
              </a:defRPr>
            </a:lvl6pPr>
            <a:lvl7pPr marL="2916227" indent="-224325" defTabSz="912879" eaLnBrk="0" fontAlgn="base" hangingPunct="0">
              <a:spcBef>
                <a:spcPct val="0"/>
              </a:spcBef>
              <a:spcAft>
                <a:spcPct val="0"/>
              </a:spcAft>
              <a:defRPr>
                <a:solidFill>
                  <a:schemeClr val="tx1"/>
                </a:solidFill>
                <a:latin typeface="Verdana" pitchFamily="34" charset="0"/>
                <a:ea typeface="MS PGothic" pitchFamily="34" charset="-128"/>
              </a:defRPr>
            </a:lvl7pPr>
            <a:lvl8pPr marL="3364878" indent="-224325" defTabSz="912879" eaLnBrk="0" fontAlgn="base" hangingPunct="0">
              <a:spcBef>
                <a:spcPct val="0"/>
              </a:spcBef>
              <a:spcAft>
                <a:spcPct val="0"/>
              </a:spcAft>
              <a:defRPr>
                <a:solidFill>
                  <a:schemeClr val="tx1"/>
                </a:solidFill>
                <a:latin typeface="Verdana" pitchFamily="34" charset="0"/>
                <a:ea typeface="MS PGothic" pitchFamily="34" charset="-128"/>
              </a:defRPr>
            </a:lvl8pPr>
            <a:lvl9pPr marL="3813528" indent="-224325" defTabSz="912879" eaLnBrk="0" fontAlgn="base" hangingPunct="0">
              <a:spcBef>
                <a:spcPct val="0"/>
              </a:spcBef>
              <a:spcAft>
                <a:spcPct val="0"/>
              </a:spcAft>
              <a:defRPr>
                <a:solidFill>
                  <a:schemeClr val="tx1"/>
                </a:solidFill>
                <a:latin typeface="Verdana" pitchFamily="34" charset="0"/>
                <a:ea typeface="MS PGothic" pitchFamily="34" charset="-128"/>
              </a:defRPr>
            </a:lvl9pPr>
          </a:lstStyle>
          <a:p>
            <a:fld id="{DCC0A03A-99F6-4CA1-B5F7-25AFEDD0221C}" type="slidenum">
              <a:rPr lang="en-US" altLang="en-US" smtClean="0">
                <a:latin typeface="Helvetica" pitchFamily="-84" charset="0"/>
              </a:rPr>
              <a:pPr/>
              <a:t>60</a:t>
            </a:fld>
            <a:endParaRPr lang="en-US" altLang="en-US" smtClean="0">
              <a:latin typeface="Helvetica" pitchFamily="-84" charset="0"/>
            </a:endParaRPr>
          </a:p>
        </p:txBody>
      </p:sp>
      <p:sp>
        <p:nvSpPr>
          <p:cNvPr id="111619" name="Rectangle 2"/>
          <p:cNvSpPr>
            <a:spLocks noGrp="1" noRot="1" noChangeAspect="1" noChangeArrowheads="1" noTextEdit="1"/>
          </p:cNvSpPr>
          <p:nvPr>
            <p:ph type="sldImg"/>
          </p:nvPr>
        </p:nvSpPr>
        <p:spPr>
          <a:ln/>
        </p:spPr>
      </p:sp>
      <p:sp>
        <p:nvSpPr>
          <p:cNvPr id="1116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itchFamily="18"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79">
              <a:defRPr>
                <a:solidFill>
                  <a:schemeClr val="tx1"/>
                </a:solidFill>
                <a:latin typeface="Verdana" pitchFamily="34" charset="0"/>
                <a:ea typeface="MS PGothic" pitchFamily="34" charset="-128"/>
              </a:defRPr>
            </a:lvl1pPr>
            <a:lvl2pPr marL="729057" indent="-280406" defTabSz="912879">
              <a:defRPr>
                <a:solidFill>
                  <a:schemeClr val="tx1"/>
                </a:solidFill>
                <a:latin typeface="Verdana" pitchFamily="34" charset="0"/>
                <a:ea typeface="MS PGothic" pitchFamily="34" charset="-128"/>
              </a:defRPr>
            </a:lvl2pPr>
            <a:lvl3pPr marL="1121626" indent="-224325" defTabSz="912879">
              <a:defRPr>
                <a:solidFill>
                  <a:schemeClr val="tx1"/>
                </a:solidFill>
                <a:latin typeface="Verdana" pitchFamily="34" charset="0"/>
                <a:ea typeface="MS PGothic" pitchFamily="34" charset="-128"/>
              </a:defRPr>
            </a:lvl3pPr>
            <a:lvl4pPr marL="1570276" indent="-224325" defTabSz="912879">
              <a:defRPr>
                <a:solidFill>
                  <a:schemeClr val="tx1"/>
                </a:solidFill>
                <a:latin typeface="Verdana" pitchFamily="34" charset="0"/>
                <a:ea typeface="MS PGothic" pitchFamily="34" charset="-128"/>
              </a:defRPr>
            </a:lvl4pPr>
            <a:lvl5pPr marL="2018927" indent="-224325" defTabSz="912879">
              <a:defRPr>
                <a:solidFill>
                  <a:schemeClr val="tx1"/>
                </a:solidFill>
                <a:latin typeface="Verdana" pitchFamily="34" charset="0"/>
                <a:ea typeface="MS PGothic" pitchFamily="34" charset="-128"/>
              </a:defRPr>
            </a:lvl5pPr>
            <a:lvl6pPr marL="2467577" indent="-224325" defTabSz="912879" eaLnBrk="0" fontAlgn="base" hangingPunct="0">
              <a:spcBef>
                <a:spcPct val="0"/>
              </a:spcBef>
              <a:spcAft>
                <a:spcPct val="0"/>
              </a:spcAft>
              <a:defRPr>
                <a:solidFill>
                  <a:schemeClr val="tx1"/>
                </a:solidFill>
                <a:latin typeface="Verdana" pitchFamily="34" charset="0"/>
                <a:ea typeface="MS PGothic" pitchFamily="34" charset="-128"/>
              </a:defRPr>
            </a:lvl6pPr>
            <a:lvl7pPr marL="2916227" indent="-224325" defTabSz="912879" eaLnBrk="0" fontAlgn="base" hangingPunct="0">
              <a:spcBef>
                <a:spcPct val="0"/>
              </a:spcBef>
              <a:spcAft>
                <a:spcPct val="0"/>
              </a:spcAft>
              <a:defRPr>
                <a:solidFill>
                  <a:schemeClr val="tx1"/>
                </a:solidFill>
                <a:latin typeface="Verdana" pitchFamily="34" charset="0"/>
                <a:ea typeface="MS PGothic" pitchFamily="34" charset="-128"/>
              </a:defRPr>
            </a:lvl7pPr>
            <a:lvl8pPr marL="3364878" indent="-224325" defTabSz="912879" eaLnBrk="0" fontAlgn="base" hangingPunct="0">
              <a:spcBef>
                <a:spcPct val="0"/>
              </a:spcBef>
              <a:spcAft>
                <a:spcPct val="0"/>
              </a:spcAft>
              <a:defRPr>
                <a:solidFill>
                  <a:schemeClr val="tx1"/>
                </a:solidFill>
                <a:latin typeface="Verdana" pitchFamily="34" charset="0"/>
                <a:ea typeface="MS PGothic" pitchFamily="34" charset="-128"/>
              </a:defRPr>
            </a:lvl8pPr>
            <a:lvl9pPr marL="3813528" indent="-224325" defTabSz="912879" eaLnBrk="0" fontAlgn="base" hangingPunct="0">
              <a:spcBef>
                <a:spcPct val="0"/>
              </a:spcBef>
              <a:spcAft>
                <a:spcPct val="0"/>
              </a:spcAft>
              <a:defRPr>
                <a:solidFill>
                  <a:schemeClr val="tx1"/>
                </a:solidFill>
                <a:latin typeface="Verdana" pitchFamily="34" charset="0"/>
                <a:ea typeface="MS PGothic" pitchFamily="34" charset="-128"/>
              </a:defRPr>
            </a:lvl9pPr>
          </a:lstStyle>
          <a:p>
            <a:fld id="{A09DEDB2-CC07-4351-A2B2-9770220E3E42}" type="slidenum">
              <a:rPr lang="en-US" altLang="en-US" smtClean="0">
                <a:latin typeface="Helvetica" pitchFamily="-84" charset="0"/>
              </a:rPr>
              <a:pPr/>
              <a:t>61</a:t>
            </a:fld>
            <a:endParaRPr lang="en-US" altLang="en-US" smtClean="0">
              <a:latin typeface="Helvetica" pitchFamily="-84" charset="0"/>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itchFamily="18"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79">
              <a:defRPr>
                <a:solidFill>
                  <a:schemeClr val="tx1"/>
                </a:solidFill>
                <a:latin typeface="Verdana" pitchFamily="34" charset="0"/>
                <a:ea typeface="MS PGothic" pitchFamily="34" charset="-128"/>
              </a:defRPr>
            </a:lvl1pPr>
            <a:lvl2pPr marL="729057" indent="-280406" defTabSz="912879">
              <a:defRPr>
                <a:solidFill>
                  <a:schemeClr val="tx1"/>
                </a:solidFill>
                <a:latin typeface="Verdana" pitchFamily="34" charset="0"/>
                <a:ea typeface="MS PGothic" pitchFamily="34" charset="-128"/>
              </a:defRPr>
            </a:lvl2pPr>
            <a:lvl3pPr marL="1121626" indent="-224325" defTabSz="912879">
              <a:defRPr>
                <a:solidFill>
                  <a:schemeClr val="tx1"/>
                </a:solidFill>
                <a:latin typeface="Verdana" pitchFamily="34" charset="0"/>
                <a:ea typeface="MS PGothic" pitchFamily="34" charset="-128"/>
              </a:defRPr>
            </a:lvl3pPr>
            <a:lvl4pPr marL="1570276" indent="-224325" defTabSz="912879">
              <a:defRPr>
                <a:solidFill>
                  <a:schemeClr val="tx1"/>
                </a:solidFill>
                <a:latin typeface="Verdana" pitchFamily="34" charset="0"/>
                <a:ea typeface="MS PGothic" pitchFamily="34" charset="-128"/>
              </a:defRPr>
            </a:lvl4pPr>
            <a:lvl5pPr marL="2018927" indent="-224325" defTabSz="912879">
              <a:defRPr>
                <a:solidFill>
                  <a:schemeClr val="tx1"/>
                </a:solidFill>
                <a:latin typeface="Verdana" pitchFamily="34" charset="0"/>
                <a:ea typeface="MS PGothic" pitchFamily="34" charset="-128"/>
              </a:defRPr>
            </a:lvl5pPr>
            <a:lvl6pPr marL="2467577" indent="-224325" defTabSz="912879" eaLnBrk="0" fontAlgn="base" hangingPunct="0">
              <a:spcBef>
                <a:spcPct val="0"/>
              </a:spcBef>
              <a:spcAft>
                <a:spcPct val="0"/>
              </a:spcAft>
              <a:defRPr>
                <a:solidFill>
                  <a:schemeClr val="tx1"/>
                </a:solidFill>
                <a:latin typeface="Verdana" pitchFamily="34" charset="0"/>
                <a:ea typeface="MS PGothic" pitchFamily="34" charset="-128"/>
              </a:defRPr>
            </a:lvl6pPr>
            <a:lvl7pPr marL="2916227" indent="-224325" defTabSz="912879" eaLnBrk="0" fontAlgn="base" hangingPunct="0">
              <a:spcBef>
                <a:spcPct val="0"/>
              </a:spcBef>
              <a:spcAft>
                <a:spcPct val="0"/>
              </a:spcAft>
              <a:defRPr>
                <a:solidFill>
                  <a:schemeClr val="tx1"/>
                </a:solidFill>
                <a:latin typeface="Verdana" pitchFamily="34" charset="0"/>
                <a:ea typeface="MS PGothic" pitchFamily="34" charset="-128"/>
              </a:defRPr>
            </a:lvl7pPr>
            <a:lvl8pPr marL="3364878" indent="-224325" defTabSz="912879" eaLnBrk="0" fontAlgn="base" hangingPunct="0">
              <a:spcBef>
                <a:spcPct val="0"/>
              </a:spcBef>
              <a:spcAft>
                <a:spcPct val="0"/>
              </a:spcAft>
              <a:defRPr>
                <a:solidFill>
                  <a:schemeClr val="tx1"/>
                </a:solidFill>
                <a:latin typeface="Verdana" pitchFamily="34" charset="0"/>
                <a:ea typeface="MS PGothic" pitchFamily="34" charset="-128"/>
              </a:defRPr>
            </a:lvl8pPr>
            <a:lvl9pPr marL="3813528" indent="-224325" defTabSz="912879" eaLnBrk="0" fontAlgn="base" hangingPunct="0">
              <a:spcBef>
                <a:spcPct val="0"/>
              </a:spcBef>
              <a:spcAft>
                <a:spcPct val="0"/>
              </a:spcAft>
              <a:defRPr>
                <a:solidFill>
                  <a:schemeClr val="tx1"/>
                </a:solidFill>
                <a:latin typeface="Verdana" pitchFamily="34" charset="0"/>
                <a:ea typeface="MS PGothic" pitchFamily="34" charset="-128"/>
              </a:defRPr>
            </a:lvl9pPr>
          </a:lstStyle>
          <a:p>
            <a:fld id="{E16091FB-8F3B-404B-AFBF-4F42D670E550}" type="slidenum">
              <a:rPr lang="en-US" altLang="en-US" smtClean="0">
                <a:latin typeface="Helvetica" pitchFamily="-84" charset="0"/>
              </a:rPr>
              <a:pPr/>
              <a:t>64</a:t>
            </a:fld>
            <a:endParaRPr lang="en-US" altLang="en-US" smtClean="0">
              <a:latin typeface="Helvetica" pitchFamily="-84" charset="0"/>
            </a:endParaRPr>
          </a:p>
        </p:txBody>
      </p:sp>
      <p:sp>
        <p:nvSpPr>
          <p:cNvPr id="114691" name="Rectangle 2"/>
          <p:cNvSpPr>
            <a:spLocks noGrp="1" noRot="1" noChangeAspect="1" noChangeArrowheads="1" noTextEdit="1"/>
          </p:cNvSpPr>
          <p:nvPr>
            <p:ph type="sldImg"/>
          </p:nvPr>
        </p:nvSpPr>
        <p:spPr>
          <a:ln/>
        </p:spPr>
      </p:sp>
      <p:sp>
        <p:nvSpPr>
          <p:cNvPr id="1146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itchFamily="18"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79">
              <a:defRPr>
                <a:solidFill>
                  <a:schemeClr val="tx1"/>
                </a:solidFill>
                <a:latin typeface="Verdana" pitchFamily="34" charset="0"/>
                <a:ea typeface="MS PGothic" pitchFamily="34" charset="-128"/>
              </a:defRPr>
            </a:lvl1pPr>
            <a:lvl2pPr marL="729057" indent="-280406" defTabSz="912879">
              <a:defRPr>
                <a:solidFill>
                  <a:schemeClr val="tx1"/>
                </a:solidFill>
                <a:latin typeface="Verdana" pitchFamily="34" charset="0"/>
                <a:ea typeface="MS PGothic" pitchFamily="34" charset="-128"/>
              </a:defRPr>
            </a:lvl2pPr>
            <a:lvl3pPr marL="1121626" indent="-224325" defTabSz="912879">
              <a:defRPr>
                <a:solidFill>
                  <a:schemeClr val="tx1"/>
                </a:solidFill>
                <a:latin typeface="Verdana" pitchFamily="34" charset="0"/>
                <a:ea typeface="MS PGothic" pitchFamily="34" charset="-128"/>
              </a:defRPr>
            </a:lvl3pPr>
            <a:lvl4pPr marL="1570276" indent="-224325" defTabSz="912879">
              <a:defRPr>
                <a:solidFill>
                  <a:schemeClr val="tx1"/>
                </a:solidFill>
                <a:latin typeface="Verdana" pitchFamily="34" charset="0"/>
                <a:ea typeface="MS PGothic" pitchFamily="34" charset="-128"/>
              </a:defRPr>
            </a:lvl4pPr>
            <a:lvl5pPr marL="2018927" indent="-224325" defTabSz="912879">
              <a:defRPr>
                <a:solidFill>
                  <a:schemeClr val="tx1"/>
                </a:solidFill>
                <a:latin typeface="Verdana" pitchFamily="34" charset="0"/>
                <a:ea typeface="MS PGothic" pitchFamily="34" charset="-128"/>
              </a:defRPr>
            </a:lvl5pPr>
            <a:lvl6pPr marL="2467577" indent="-224325" defTabSz="912879" eaLnBrk="0" fontAlgn="base" hangingPunct="0">
              <a:spcBef>
                <a:spcPct val="0"/>
              </a:spcBef>
              <a:spcAft>
                <a:spcPct val="0"/>
              </a:spcAft>
              <a:defRPr>
                <a:solidFill>
                  <a:schemeClr val="tx1"/>
                </a:solidFill>
                <a:latin typeface="Verdana" pitchFamily="34" charset="0"/>
                <a:ea typeface="MS PGothic" pitchFamily="34" charset="-128"/>
              </a:defRPr>
            </a:lvl6pPr>
            <a:lvl7pPr marL="2916227" indent="-224325" defTabSz="912879" eaLnBrk="0" fontAlgn="base" hangingPunct="0">
              <a:spcBef>
                <a:spcPct val="0"/>
              </a:spcBef>
              <a:spcAft>
                <a:spcPct val="0"/>
              </a:spcAft>
              <a:defRPr>
                <a:solidFill>
                  <a:schemeClr val="tx1"/>
                </a:solidFill>
                <a:latin typeface="Verdana" pitchFamily="34" charset="0"/>
                <a:ea typeface="MS PGothic" pitchFamily="34" charset="-128"/>
              </a:defRPr>
            </a:lvl7pPr>
            <a:lvl8pPr marL="3364878" indent="-224325" defTabSz="912879" eaLnBrk="0" fontAlgn="base" hangingPunct="0">
              <a:spcBef>
                <a:spcPct val="0"/>
              </a:spcBef>
              <a:spcAft>
                <a:spcPct val="0"/>
              </a:spcAft>
              <a:defRPr>
                <a:solidFill>
                  <a:schemeClr val="tx1"/>
                </a:solidFill>
                <a:latin typeface="Verdana" pitchFamily="34" charset="0"/>
                <a:ea typeface="MS PGothic" pitchFamily="34" charset="-128"/>
              </a:defRPr>
            </a:lvl8pPr>
            <a:lvl9pPr marL="3813528" indent="-224325" defTabSz="912879" eaLnBrk="0" fontAlgn="base" hangingPunct="0">
              <a:spcBef>
                <a:spcPct val="0"/>
              </a:spcBef>
              <a:spcAft>
                <a:spcPct val="0"/>
              </a:spcAft>
              <a:defRPr>
                <a:solidFill>
                  <a:schemeClr val="tx1"/>
                </a:solidFill>
                <a:latin typeface="Verdana" pitchFamily="34" charset="0"/>
                <a:ea typeface="MS PGothic" pitchFamily="34" charset="-128"/>
              </a:defRPr>
            </a:lvl9pPr>
          </a:lstStyle>
          <a:p>
            <a:fld id="{CAB70DEF-AFB1-4EC3-9D0F-A00104CDB9A6}" type="slidenum">
              <a:rPr lang="en-US" altLang="en-US" smtClean="0">
                <a:latin typeface="Helvetica" pitchFamily="-84" charset="0"/>
              </a:rPr>
              <a:pPr/>
              <a:t>65</a:t>
            </a:fld>
            <a:endParaRPr lang="en-US" altLang="en-US" smtClean="0">
              <a:latin typeface="Helvetica" pitchFamily="-84" charset="0"/>
            </a:endParaRPr>
          </a:p>
        </p:txBody>
      </p:sp>
      <p:sp>
        <p:nvSpPr>
          <p:cNvPr id="115715" name="Rectangle 2"/>
          <p:cNvSpPr>
            <a:spLocks noGrp="1" noRot="1" noChangeAspect="1" noChangeArrowheads="1" noTextEdit="1"/>
          </p:cNvSpPr>
          <p:nvPr>
            <p:ph type="sldImg"/>
          </p:nvPr>
        </p:nvSpPr>
        <p:spPr>
          <a:ln/>
        </p:spPr>
      </p:sp>
      <p:sp>
        <p:nvSpPr>
          <p:cNvPr id="1157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itchFamily="18"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79">
              <a:defRPr>
                <a:solidFill>
                  <a:schemeClr val="tx1"/>
                </a:solidFill>
                <a:latin typeface="Verdana" pitchFamily="34" charset="0"/>
                <a:ea typeface="MS PGothic" pitchFamily="34" charset="-128"/>
              </a:defRPr>
            </a:lvl1pPr>
            <a:lvl2pPr marL="729057" indent="-280406" defTabSz="912879">
              <a:defRPr>
                <a:solidFill>
                  <a:schemeClr val="tx1"/>
                </a:solidFill>
                <a:latin typeface="Verdana" pitchFamily="34" charset="0"/>
                <a:ea typeface="MS PGothic" pitchFamily="34" charset="-128"/>
              </a:defRPr>
            </a:lvl2pPr>
            <a:lvl3pPr marL="1121626" indent="-224325" defTabSz="912879">
              <a:defRPr>
                <a:solidFill>
                  <a:schemeClr val="tx1"/>
                </a:solidFill>
                <a:latin typeface="Verdana" pitchFamily="34" charset="0"/>
                <a:ea typeface="MS PGothic" pitchFamily="34" charset="-128"/>
              </a:defRPr>
            </a:lvl3pPr>
            <a:lvl4pPr marL="1570276" indent="-224325" defTabSz="912879">
              <a:defRPr>
                <a:solidFill>
                  <a:schemeClr val="tx1"/>
                </a:solidFill>
                <a:latin typeface="Verdana" pitchFamily="34" charset="0"/>
                <a:ea typeface="MS PGothic" pitchFamily="34" charset="-128"/>
              </a:defRPr>
            </a:lvl4pPr>
            <a:lvl5pPr marL="2018927" indent="-224325" defTabSz="912879">
              <a:defRPr>
                <a:solidFill>
                  <a:schemeClr val="tx1"/>
                </a:solidFill>
                <a:latin typeface="Verdana" pitchFamily="34" charset="0"/>
                <a:ea typeface="MS PGothic" pitchFamily="34" charset="-128"/>
              </a:defRPr>
            </a:lvl5pPr>
            <a:lvl6pPr marL="2467577" indent="-224325" defTabSz="912879" eaLnBrk="0" fontAlgn="base" hangingPunct="0">
              <a:spcBef>
                <a:spcPct val="0"/>
              </a:spcBef>
              <a:spcAft>
                <a:spcPct val="0"/>
              </a:spcAft>
              <a:defRPr>
                <a:solidFill>
                  <a:schemeClr val="tx1"/>
                </a:solidFill>
                <a:latin typeface="Verdana" pitchFamily="34" charset="0"/>
                <a:ea typeface="MS PGothic" pitchFamily="34" charset="-128"/>
              </a:defRPr>
            </a:lvl6pPr>
            <a:lvl7pPr marL="2916227" indent="-224325" defTabSz="912879" eaLnBrk="0" fontAlgn="base" hangingPunct="0">
              <a:spcBef>
                <a:spcPct val="0"/>
              </a:spcBef>
              <a:spcAft>
                <a:spcPct val="0"/>
              </a:spcAft>
              <a:defRPr>
                <a:solidFill>
                  <a:schemeClr val="tx1"/>
                </a:solidFill>
                <a:latin typeface="Verdana" pitchFamily="34" charset="0"/>
                <a:ea typeface="MS PGothic" pitchFamily="34" charset="-128"/>
              </a:defRPr>
            </a:lvl7pPr>
            <a:lvl8pPr marL="3364878" indent="-224325" defTabSz="912879" eaLnBrk="0" fontAlgn="base" hangingPunct="0">
              <a:spcBef>
                <a:spcPct val="0"/>
              </a:spcBef>
              <a:spcAft>
                <a:spcPct val="0"/>
              </a:spcAft>
              <a:defRPr>
                <a:solidFill>
                  <a:schemeClr val="tx1"/>
                </a:solidFill>
                <a:latin typeface="Verdana" pitchFamily="34" charset="0"/>
                <a:ea typeface="MS PGothic" pitchFamily="34" charset="-128"/>
              </a:defRPr>
            </a:lvl8pPr>
            <a:lvl9pPr marL="3813528" indent="-224325" defTabSz="912879" eaLnBrk="0" fontAlgn="base" hangingPunct="0">
              <a:spcBef>
                <a:spcPct val="0"/>
              </a:spcBef>
              <a:spcAft>
                <a:spcPct val="0"/>
              </a:spcAft>
              <a:defRPr>
                <a:solidFill>
                  <a:schemeClr val="tx1"/>
                </a:solidFill>
                <a:latin typeface="Verdana" pitchFamily="34" charset="0"/>
                <a:ea typeface="MS PGothic" pitchFamily="34" charset="-128"/>
              </a:defRPr>
            </a:lvl9pPr>
          </a:lstStyle>
          <a:p>
            <a:fld id="{350A7D8B-DE03-4991-9363-E8C67D7239BD}" type="slidenum">
              <a:rPr lang="en-US" altLang="en-US" smtClean="0">
                <a:latin typeface="Helvetica" pitchFamily="-84" charset="0"/>
              </a:rPr>
              <a:pPr/>
              <a:t>66</a:t>
            </a:fld>
            <a:endParaRPr lang="en-US" altLang="en-US" smtClean="0">
              <a:latin typeface="Helvetica" pitchFamily="-84" charset="0"/>
            </a:endParaRPr>
          </a:p>
        </p:txBody>
      </p:sp>
      <p:sp>
        <p:nvSpPr>
          <p:cNvPr id="116739" name="Rectangle 2"/>
          <p:cNvSpPr>
            <a:spLocks noGrp="1" noRot="1" noChangeAspect="1" noChangeArrowheads="1" noTextEdit="1"/>
          </p:cNvSpPr>
          <p:nvPr>
            <p:ph type="sldImg"/>
          </p:nvPr>
        </p:nvSpPr>
        <p:spPr>
          <a:ln/>
        </p:spPr>
      </p:sp>
      <p:sp>
        <p:nvSpPr>
          <p:cNvPr id="1167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itchFamily="18" charset="0"/>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79">
              <a:defRPr>
                <a:solidFill>
                  <a:schemeClr val="tx1"/>
                </a:solidFill>
                <a:latin typeface="Verdana" pitchFamily="34" charset="0"/>
                <a:ea typeface="MS PGothic" pitchFamily="34" charset="-128"/>
              </a:defRPr>
            </a:lvl1pPr>
            <a:lvl2pPr marL="729057" indent="-280406" defTabSz="912879">
              <a:defRPr>
                <a:solidFill>
                  <a:schemeClr val="tx1"/>
                </a:solidFill>
                <a:latin typeface="Verdana" pitchFamily="34" charset="0"/>
                <a:ea typeface="MS PGothic" pitchFamily="34" charset="-128"/>
              </a:defRPr>
            </a:lvl2pPr>
            <a:lvl3pPr marL="1121626" indent="-224325" defTabSz="912879">
              <a:defRPr>
                <a:solidFill>
                  <a:schemeClr val="tx1"/>
                </a:solidFill>
                <a:latin typeface="Verdana" pitchFamily="34" charset="0"/>
                <a:ea typeface="MS PGothic" pitchFamily="34" charset="-128"/>
              </a:defRPr>
            </a:lvl3pPr>
            <a:lvl4pPr marL="1570276" indent="-224325" defTabSz="912879">
              <a:defRPr>
                <a:solidFill>
                  <a:schemeClr val="tx1"/>
                </a:solidFill>
                <a:latin typeface="Verdana" pitchFamily="34" charset="0"/>
                <a:ea typeface="MS PGothic" pitchFamily="34" charset="-128"/>
              </a:defRPr>
            </a:lvl4pPr>
            <a:lvl5pPr marL="2018927" indent="-224325" defTabSz="912879">
              <a:defRPr>
                <a:solidFill>
                  <a:schemeClr val="tx1"/>
                </a:solidFill>
                <a:latin typeface="Verdana" pitchFamily="34" charset="0"/>
                <a:ea typeface="MS PGothic" pitchFamily="34" charset="-128"/>
              </a:defRPr>
            </a:lvl5pPr>
            <a:lvl6pPr marL="2467577" indent="-224325" defTabSz="912879" eaLnBrk="0" fontAlgn="base" hangingPunct="0">
              <a:spcBef>
                <a:spcPct val="0"/>
              </a:spcBef>
              <a:spcAft>
                <a:spcPct val="0"/>
              </a:spcAft>
              <a:defRPr>
                <a:solidFill>
                  <a:schemeClr val="tx1"/>
                </a:solidFill>
                <a:latin typeface="Verdana" pitchFamily="34" charset="0"/>
                <a:ea typeface="MS PGothic" pitchFamily="34" charset="-128"/>
              </a:defRPr>
            </a:lvl6pPr>
            <a:lvl7pPr marL="2916227" indent="-224325" defTabSz="912879" eaLnBrk="0" fontAlgn="base" hangingPunct="0">
              <a:spcBef>
                <a:spcPct val="0"/>
              </a:spcBef>
              <a:spcAft>
                <a:spcPct val="0"/>
              </a:spcAft>
              <a:defRPr>
                <a:solidFill>
                  <a:schemeClr val="tx1"/>
                </a:solidFill>
                <a:latin typeface="Verdana" pitchFamily="34" charset="0"/>
                <a:ea typeface="MS PGothic" pitchFamily="34" charset="-128"/>
              </a:defRPr>
            </a:lvl7pPr>
            <a:lvl8pPr marL="3364878" indent="-224325" defTabSz="912879" eaLnBrk="0" fontAlgn="base" hangingPunct="0">
              <a:spcBef>
                <a:spcPct val="0"/>
              </a:spcBef>
              <a:spcAft>
                <a:spcPct val="0"/>
              </a:spcAft>
              <a:defRPr>
                <a:solidFill>
                  <a:schemeClr val="tx1"/>
                </a:solidFill>
                <a:latin typeface="Verdana" pitchFamily="34" charset="0"/>
                <a:ea typeface="MS PGothic" pitchFamily="34" charset="-128"/>
              </a:defRPr>
            </a:lvl8pPr>
            <a:lvl9pPr marL="3813528" indent="-224325" defTabSz="912879" eaLnBrk="0" fontAlgn="base" hangingPunct="0">
              <a:spcBef>
                <a:spcPct val="0"/>
              </a:spcBef>
              <a:spcAft>
                <a:spcPct val="0"/>
              </a:spcAft>
              <a:defRPr>
                <a:solidFill>
                  <a:schemeClr val="tx1"/>
                </a:solidFill>
                <a:latin typeface="Verdana" pitchFamily="34" charset="0"/>
                <a:ea typeface="MS PGothic" pitchFamily="34" charset="-128"/>
              </a:defRPr>
            </a:lvl9pPr>
          </a:lstStyle>
          <a:p>
            <a:fld id="{6DBDD67F-18C5-4218-950E-E17833E848B7}" type="slidenum">
              <a:rPr lang="en-US" altLang="en-US" smtClean="0">
                <a:latin typeface="Helvetica" pitchFamily="-84" charset="0"/>
              </a:rPr>
              <a:pPr/>
              <a:t>67</a:t>
            </a:fld>
            <a:endParaRPr lang="en-US" altLang="en-US" smtClean="0">
              <a:latin typeface="Helvetica" pitchFamily="-84" charset="0"/>
            </a:endParaRPr>
          </a:p>
        </p:txBody>
      </p:sp>
      <p:sp>
        <p:nvSpPr>
          <p:cNvPr id="117763" name="Rectangle 2"/>
          <p:cNvSpPr>
            <a:spLocks noGrp="1" noRot="1" noChangeAspect="1" noChangeArrowheads="1" noTextEdit="1"/>
          </p:cNvSpPr>
          <p:nvPr>
            <p:ph type="sldImg"/>
          </p:nvPr>
        </p:nvSpPr>
        <p:spPr>
          <a:ln/>
        </p:spPr>
      </p:sp>
      <p:sp>
        <p:nvSpPr>
          <p:cNvPr id="1177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itchFamily="18" charset="0"/>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79">
              <a:defRPr>
                <a:solidFill>
                  <a:schemeClr val="tx1"/>
                </a:solidFill>
                <a:latin typeface="Verdana" pitchFamily="34" charset="0"/>
                <a:ea typeface="MS PGothic" pitchFamily="34" charset="-128"/>
              </a:defRPr>
            </a:lvl1pPr>
            <a:lvl2pPr marL="729057" indent="-280406" defTabSz="912879">
              <a:defRPr>
                <a:solidFill>
                  <a:schemeClr val="tx1"/>
                </a:solidFill>
                <a:latin typeface="Verdana" pitchFamily="34" charset="0"/>
                <a:ea typeface="MS PGothic" pitchFamily="34" charset="-128"/>
              </a:defRPr>
            </a:lvl2pPr>
            <a:lvl3pPr marL="1121626" indent="-224325" defTabSz="912879">
              <a:defRPr>
                <a:solidFill>
                  <a:schemeClr val="tx1"/>
                </a:solidFill>
                <a:latin typeface="Verdana" pitchFamily="34" charset="0"/>
                <a:ea typeface="MS PGothic" pitchFamily="34" charset="-128"/>
              </a:defRPr>
            </a:lvl3pPr>
            <a:lvl4pPr marL="1570276" indent="-224325" defTabSz="912879">
              <a:defRPr>
                <a:solidFill>
                  <a:schemeClr val="tx1"/>
                </a:solidFill>
                <a:latin typeface="Verdana" pitchFamily="34" charset="0"/>
                <a:ea typeface="MS PGothic" pitchFamily="34" charset="-128"/>
              </a:defRPr>
            </a:lvl4pPr>
            <a:lvl5pPr marL="2018927" indent="-224325" defTabSz="912879">
              <a:defRPr>
                <a:solidFill>
                  <a:schemeClr val="tx1"/>
                </a:solidFill>
                <a:latin typeface="Verdana" pitchFamily="34" charset="0"/>
                <a:ea typeface="MS PGothic" pitchFamily="34" charset="-128"/>
              </a:defRPr>
            </a:lvl5pPr>
            <a:lvl6pPr marL="2467577" indent="-224325" defTabSz="912879" eaLnBrk="0" fontAlgn="base" hangingPunct="0">
              <a:spcBef>
                <a:spcPct val="0"/>
              </a:spcBef>
              <a:spcAft>
                <a:spcPct val="0"/>
              </a:spcAft>
              <a:defRPr>
                <a:solidFill>
                  <a:schemeClr val="tx1"/>
                </a:solidFill>
                <a:latin typeface="Verdana" pitchFamily="34" charset="0"/>
                <a:ea typeface="MS PGothic" pitchFamily="34" charset="-128"/>
              </a:defRPr>
            </a:lvl6pPr>
            <a:lvl7pPr marL="2916227" indent="-224325" defTabSz="912879" eaLnBrk="0" fontAlgn="base" hangingPunct="0">
              <a:spcBef>
                <a:spcPct val="0"/>
              </a:spcBef>
              <a:spcAft>
                <a:spcPct val="0"/>
              </a:spcAft>
              <a:defRPr>
                <a:solidFill>
                  <a:schemeClr val="tx1"/>
                </a:solidFill>
                <a:latin typeface="Verdana" pitchFamily="34" charset="0"/>
                <a:ea typeface="MS PGothic" pitchFamily="34" charset="-128"/>
              </a:defRPr>
            </a:lvl7pPr>
            <a:lvl8pPr marL="3364878" indent="-224325" defTabSz="912879" eaLnBrk="0" fontAlgn="base" hangingPunct="0">
              <a:spcBef>
                <a:spcPct val="0"/>
              </a:spcBef>
              <a:spcAft>
                <a:spcPct val="0"/>
              </a:spcAft>
              <a:defRPr>
                <a:solidFill>
                  <a:schemeClr val="tx1"/>
                </a:solidFill>
                <a:latin typeface="Verdana" pitchFamily="34" charset="0"/>
                <a:ea typeface="MS PGothic" pitchFamily="34" charset="-128"/>
              </a:defRPr>
            </a:lvl8pPr>
            <a:lvl9pPr marL="3813528" indent="-224325" defTabSz="912879" eaLnBrk="0" fontAlgn="base" hangingPunct="0">
              <a:spcBef>
                <a:spcPct val="0"/>
              </a:spcBef>
              <a:spcAft>
                <a:spcPct val="0"/>
              </a:spcAft>
              <a:defRPr>
                <a:solidFill>
                  <a:schemeClr val="tx1"/>
                </a:solidFill>
                <a:latin typeface="Verdana" pitchFamily="34" charset="0"/>
                <a:ea typeface="MS PGothic" pitchFamily="34" charset="-128"/>
              </a:defRPr>
            </a:lvl9pPr>
          </a:lstStyle>
          <a:p>
            <a:fld id="{FF248C8F-554A-4A99-BB98-859FB4515C85}" type="slidenum">
              <a:rPr lang="en-US" altLang="en-US" smtClean="0">
                <a:latin typeface="Helvetica" pitchFamily="-84" charset="0"/>
              </a:rPr>
              <a:pPr/>
              <a:t>68</a:t>
            </a:fld>
            <a:endParaRPr lang="en-US" altLang="en-US" smtClean="0">
              <a:latin typeface="Helvetica" pitchFamily="-84" charset="0"/>
            </a:endParaRPr>
          </a:p>
        </p:txBody>
      </p:sp>
      <p:sp>
        <p:nvSpPr>
          <p:cNvPr id="118787" name="Rectangle 2"/>
          <p:cNvSpPr>
            <a:spLocks noGrp="1" noRot="1" noChangeAspect="1" noChangeArrowheads="1" noTextEdit="1"/>
          </p:cNvSpPr>
          <p:nvPr>
            <p:ph type="sldImg"/>
          </p:nvPr>
        </p:nvSpPr>
        <p:spPr>
          <a:ln/>
        </p:spPr>
      </p:sp>
      <p:sp>
        <p:nvSpPr>
          <p:cNvPr id="1187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itchFamily="18" charset="0"/>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79">
              <a:defRPr>
                <a:solidFill>
                  <a:schemeClr val="tx1"/>
                </a:solidFill>
                <a:latin typeface="Verdana" pitchFamily="34" charset="0"/>
                <a:ea typeface="MS PGothic" pitchFamily="34" charset="-128"/>
              </a:defRPr>
            </a:lvl1pPr>
            <a:lvl2pPr marL="729057" indent="-280406" defTabSz="912879">
              <a:defRPr>
                <a:solidFill>
                  <a:schemeClr val="tx1"/>
                </a:solidFill>
                <a:latin typeface="Verdana" pitchFamily="34" charset="0"/>
                <a:ea typeface="MS PGothic" pitchFamily="34" charset="-128"/>
              </a:defRPr>
            </a:lvl2pPr>
            <a:lvl3pPr marL="1121626" indent="-224325" defTabSz="912879">
              <a:defRPr>
                <a:solidFill>
                  <a:schemeClr val="tx1"/>
                </a:solidFill>
                <a:latin typeface="Verdana" pitchFamily="34" charset="0"/>
                <a:ea typeface="MS PGothic" pitchFamily="34" charset="-128"/>
              </a:defRPr>
            </a:lvl3pPr>
            <a:lvl4pPr marL="1570276" indent="-224325" defTabSz="912879">
              <a:defRPr>
                <a:solidFill>
                  <a:schemeClr val="tx1"/>
                </a:solidFill>
                <a:latin typeface="Verdana" pitchFamily="34" charset="0"/>
                <a:ea typeface="MS PGothic" pitchFamily="34" charset="-128"/>
              </a:defRPr>
            </a:lvl4pPr>
            <a:lvl5pPr marL="2018927" indent="-224325" defTabSz="912879">
              <a:defRPr>
                <a:solidFill>
                  <a:schemeClr val="tx1"/>
                </a:solidFill>
                <a:latin typeface="Verdana" pitchFamily="34" charset="0"/>
                <a:ea typeface="MS PGothic" pitchFamily="34" charset="-128"/>
              </a:defRPr>
            </a:lvl5pPr>
            <a:lvl6pPr marL="2467577" indent="-224325" defTabSz="912879" eaLnBrk="0" fontAlgn="base" hangingPunct="0">
              <a:spcBef>
                <a:spcPct val="0"/>
              </a:spcBef>
              <a:spcAft>
                <a:spcPct val="0"/>
              </a:spcAft>
              <a:defRPr>
                <a:solidFill>
                  <a:schemeClr val="tx1"/>
                </a:solidFill>
                <a:latin typeface="Verdana" pitchFamily="34" charset="0"/>
                <a:ea typeface="MS PGothic" pitchFamily="34" charset="-128"/>
              </a:defRPr>
            </a:lvl6pPr>
            <a:lvl7pPr marL="2916227" indent="-224325" defTabSz="912879" eaLnBrk="0" fontAlgn="base" hangingPunct="0">
              <a:spcBef>
                <a:spcPct val="0"/>
              </a:spcBef>
              <a:spcAft>
                <a:spcPct val="0"/>
              </a:spcAft>
              <a:defRPr>
                <a:solidFill>
                  <a:schemeClr val="tx1"/>
                </a:solidFill>
                <a:latin typeface="Verdana" pitchFamily="34" charset="0"/>
                <a:ea typeface="MS PGothic" pitchFamily="34" charset="-128"/>
              </a:defRPr>
            </a:lvl7pPr>
            <a:lvl8pPr marL="3364878" indent="-224325" defTabSz="912879" eaLnBrk="0" fontAlgn="base" hangingPunct="0">
              <a:spcBef>
                <a:spcPct val="0"/>
              </a:spcBef>
              <a:spcAft>
                <a:spcPct val="0"/>
              </a:spcAft>
              <a:defRPr>
                <a:solidFill>
                  <a:schemeClr val="tx1"/>
                </a:solidFill>
                <a:latin typeface="Verdana" pitchFamily="34" charset="0"/>
                <a:ea typeface="MS PGothic" pitchFamily="34" charset="-128"/>
              </a:defRPr>
            </a:lvl8pPr>
            <a:lvl9pPr marL="3813528" indent="-224325" defTabSz="912879" eaLnBrk="0" fontAlgn="base" hangingPunct="0">
              <a:spcBef>
                <a:spcPct val="0"/>
              </a:spcBef>
              <a:spcAft>
                <a:spcPct val="0"/>
              </a:spcAft>
              <a:defRPr>
                <a:solidFill>
                  <a:schemeClr val="tx1"/>
                </a:solidFill>
                <a:latin typeface="Verdana" pitchFamily="34" charset="0"/>
                <a:ea typeface="MS PGothic" pitchFamily="34" charset="-128"/>
              </a:defRPr>
            </a:lvl9pPr>
          </a:lstStyle>
          <a:p>
            <a:fld id="{4817EEE3-2E92-43FA-A917-63DF16230596}" type="slidenum">
              <a:rPr lang="en-US" altLang="en-US" smtClean="0">
                <a:latin typeface="Helvetica" pitchFamily="-84" charset="0"/>
              </a:rPr>
              <a:pPr/>
              <a:t>69</a:t>
            </a:fld>
            <a:endParaRPr lang="en-US" altLang="en-US" smtClean="0">
              <a:latin typeface="Helvetica" pitchFamily="-84" charset="0"/>
            </a:endParaRPr>
          </a:p>
        </p:txBody>
      </p:sp>
      <p:sp>
        <p:nvSpPr>
          <p:cNvPr id="119811" name="Rectangle 2"/>
          <p:cNvSpPr>
            <a:spLocks noGrp="1" noRot="1" noChangeAspect="1" noChangeArrowheads="1" noTextEdit="1"/>
          </p:cNvSpPr>
          <p:nvPr>
            <p:ph type="sldImg"/>
          </p:nvPr>
        </p:nvSpPr>
        <p:spPr>
          <a:ln/>
        </p:spPr>
      </p:sp>
      <p:sp>
        <p:nvSpPr>
          <p:cNvPr id="1198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itchFamily="18" charset="0"/>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79">
              <a:defRPr>
                <a:solidFill>
                  <a:schemeClr val="tx1"/>
                </a:solidFill>
                <a:latin typeface="Verdana" pitchFamily="34" charset="0"/>
                <a:ea typeface="MS PGothic" pitchFamily="34" charset="-128"/>
              </a:defRPr>
            </a:lvl1pPr>
            <a:lvl2pPr marL="729057" indent="-280406" defTabSz="912879">
              <a:defRPr>
                <a:solidFill>
                  <a:schemeClr val="tx1"/>
                </a:solidFill>
                <a:latin typeface="Verdana" pitchFamily="34" charset="0"/>
                <a:ea typeface="MS PGothic" pitchFamily="34" charset="-128"/>
              </a:defRPr>
            </a:lvl2pPr>
            <a:lvl3pPr marL="1121626" indent="-224325" defTabSz="912879">
              <a:defRPr>
                <a:solidFill>
                  <a:schemeClr val="tx1"/>
                </a:solidFill>
                <a:latin typeface="Verdana" pitchFamily="34" charset="0"/>
                <a:ea typeface="MS PGothic" pitchFamily="34" charset="-128"/>
              </a:defRPr>
            </a:lvl3pPr>
            <a:lvl4pPr marL="1570276" indent="-224325" defTabSz="912879">
              <a:defRPr>
                <a:solidFill>
                  <a:schemeClr val="tx1"/>
                </a:solidFill>
                <a:latin typeface="Verdana" pitchFamily="34" charset="0"/>
                <a:ea typeface="MS PGothic" pitchFamily="34" charset="-128"/>
              </a:defRPr>
            </a:lvl4pPr>
            <a:lvl5pPr marL="2018927" indent="-224325" defTabSz="912879">
              <a:defRPr>
                <a:solidFill>
                  <a:schemeClr val="tx1"/>
                </a:solidFill>
                <a:latin typeface="Verdana" pitchFamily="34" charset="0"/>
                <a:ea typeface="MS PGothic" pitchFamily="34" charset="-128"/>
              </a:defRPr>
            </a:lvl5pPr>
            <a:lvl6pPr marL="2467577" indent="-224325" defTabSz="912879" eaLnBrk="0" fontAlgn="base" hangingPunct="0">
              <a:spcBef>
                <a:spcPct val="0"/>
              </a:spcBef>
              <a:spcAft>
                <a:spcPct val="0"/>
              </a:spcAft>
              <a:defRPr>
                <a:solidFill>
                  <a:schemeClr val="tx1"/>
                </a:solidFill>
                <a:latin typeface="Verdana" pitchFamily="34" charset="0"/>
                <a:ea typeface="MS PGothic" pitchFamily="34" charset="-128"/>
              </a:defRPr>
            </a:lvl6pPr>
            <a:lvl7pPr marL="2916227" indent="-224325" defTabSz="912879" eaLnBrk="0" fontAlgn="base" hangingPunct="0">
              <a:spcBef>
                <a:spcPct val="0"/>
              </a:spcBef>
              <a:spcAft>
                <a:spcPct val="0"/>
              </a:spcAft>
              <a:defRPr>
                <a:solidFill>
                  <a:schemeClr val="tx1"/>
                </a:solidFill>
                <a:latin typeface="Verdana" pitchFamily="34" charset="0"/>
                <a:ea typeface="MS PGothic" pitchFamily="34" charset="-128"/>
              </a:defRPr>
            </a:lvl7pPr>
            <a:lvl8pPr marL="3364878" indent="-224325" defTabSz="912879" eaLnBrk="0" fontAlgn="base" hangingPunct="0">
              <a:spcBef>
                <a:spcPct val="0"/>
              </a:spcBef>
              <a:spcAft>
                <a:spcPct val="0"/>
              </a:spcAft>
              <a:defRPr>
                <a:solidFill>
                  <a:schemeClr val="tx1"/>
                </a:solidFill>
                <a:latin typeface="Verdana" pitchFamily="34" charset="0"/>
                <a:ea typeface="MS PGothic" pitchFamily="34" charset="-128"/>
              </a:defRPr>
            </a:lvl8pPr>
            <a:lvl9pPr marL="3813528" indent="-224325" defTabSz="912879" eaLnBrk="0" fontAlgn="base" hangingPunct="0">
              <a:spcBef>
                <a:spcPct val="0"/>
              </a:spcBef>
              <a:spcAft>
                <a:spcPct val="0"/>
              </a:spcAft>
              <a:defRPr>
                <a:solidFill>
                  <a:schemeClr val="tx1"/>
                </a:solidFill>
                <a:latin typeface="Verdana" pitchFamily="34" charset="0"/>
                <a:ea typeface="MS PGothic" pitchFamily="34" charset="-128"/>
              </a:defRPr>
            </a:lvl9pPr>
          </a:lstStyle>
          <a:p>
            <a:fld id="{62DA366A-9C25-4DFD-B734-3101F17B124A}" type="slidenum">
              <a:rPr lang="en-US" altLang="en-US" smtClean="0">
                <a:latin typeface="Helvetica" pitchFamily="-84" charset="0"/>
              </a:rPr>
              <a:pPr/>
              <a:t>70</a:t>
            </a:fld>
            <a:endParaRPr lang="en-US" altLang="en-US" smtClean="0">
              <a:latin typeface="Helvetica" pitchFamily="-84" charset="0"/>
            </a:endParaRPr>
          </a:p>
        </p:txBody>
      </p:sp>
      <p:sp>
        <p:nvSpPr>
          <p:cNvPr id="120835" name="Rectangle 2"/>
          <p:cNvSpPr>
            <a:spLocks noGrp="1" noRot="1" noChangeAspect="1" noChangeArrowheads="1" noTextEdit="1"/>
          </p:cNvSpPr>
          <p:nvPr>
            <p:ph type="sldImg"/>
          </p:nvPr>
        </p:nvSpPr>
        <p:spPr>
          <a:ln/>
        </p:spPr>
      </p:sp>
      <p:sp>
        <p:nvSpPr>
          <p:cNvPr id="1208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itchFamily="18" charset="0"/>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79">
              <a:defRPr>
                <a:solidFill>
                  <a:schemeClr val="tx1"/>
                </a:solidFill>
                <a:latin typeface="Verdana" pitchFamily="34" charset="0"/>
                <a:ea typeface="MS PGothic" pitchFamily="34" charset="-128"/>
              </a:defRPr>
            </a:lvl1pPr>
            <a:lvl2pPr marL="729057" indent="-280406" defTabSz="912879">
              <a:defRPr>
                <a:solidFill>
                  <a:schemeClr val="tx1"/>
                </a:solidFill>
                <a:latin typeface="Verdana" pitchFamily="34" charset="0"/>
                <a:ea typeface="MS PGothic" pitchFamily="34" charset="-128"/>
              </a:defRPr>
            </a:lvl2pPr>
            <a:lvl3pPr marL="1121626" indent="-224325" defTabSz="912879">
              <a:defRPr>
                <a:solidFill>
                  <a:schemeClr val="tx1"/>
                </a:solidFill>
                <a:latin typeface="Verdana" pitchFamily="34" charset="0"/>
                <a:ea typeface="MS PGothic" pitchFamily="34" charset="-128"/>
              </a:defRPr>
            </a:lvl3pPr>
            <a:lvl4pPr marL="1570276" indent="-224325" defTabSz="912879">
              <a:defRPr>
                <a:solidFill>
                  <a:schemeClr val="tx1"/>
                </a:solidFill>
                <a:latin typeface="Verdana" pitchFamily="34" charset="0"/>
                <a:ea typeface="MS PGothic" pitchFamily="34" charset="-128"/>
              </a:defRPr>
            </a:lvl4pPr>
            <a:lvl5pPr marL="2018927" indent="-224325" defTabSz="912879">
              <a:defRPr>
                <a:solidFill>
                  <a:schemeClr val="tx1"/>
                </a:solidFill>
                <a:latin typeface="Verdana" pitchFamily="34" charset="0"/>
                <a:ea typeface="MS PGothic" pitchFamily="34" charset="-128"/>
              </a:defRPr>
            </a:lvl5pPr>
            <a:lvl6pPr marL="2467577" indent="-224325" defTabSz="912879" eaLnBrk="0" fontAlgn="base" hangingPunct="0">
              <a:spcBef>
                <a:spcPct val="0"/>
              </a:spcBef>
              <a:spcAft>
                <a:spcPct val="0"/>
              </a:spcAft>
              <a:defRPr>
                <a:solidFill>
                  <a:schemeClr val="tx1"/>
                </a:solidFill>
                <a:latin typeface="Verdana" pitchFamily="34" charset="0"/>
                <a:ea typeface="MS PGothic" pitchFamily="34" charset="-128"/>
              </a:defRPr>
            </a:lvl6pPr>
            <a:lvl7pPr marL="2916227" indent="-224325" defTabSz="912879" eaLnBrk="0" fontAlgn="base" hangingPunct="0">
              <a:spcBef>
                <a:spcPct val="0"/>
              </a:spcBef>
              <a:spcAft>
                <a:spcPct val="0"/>
              </a:spcAft>
              <a:defRPr>
                <a:solidFill>
                  <a:schemeClr val="tx1"/>
                </a:solidFill>
                <a:latin typeface="Verdana" pitchFamily="34" charset="0"/>
                <a:ea typeface="MS PGothic" pitchFamily="34" charset="-128"/>
              </a:defRPr>
            </a:lvl7pPr>
            <a:lvl8pPr marL="3364878" indent="-224325" defTabSz="912879" eaLnBrk="0" fontAlgn="base" hangingPunct="0">
              <a:spcBef>
                <a:spcPct val="0"/>
              </a:spcBef>
              <a:spcAft>
                <a:spcPct val="0"/>
              </a:spcAft>
              <a:defRPr>
                <a:solidFill>
                  <a:schemeClr val="tx1"/>
                </a:solidFill>
                <a:latin typeface="Verdana" pitchFamily="34" charset="0"/>
                <a:ea typeface="MS PGothic" pitchFamily="34" charset="-128"/>
              </a:defRPr>
            </a:lvl8pPr>
            <a:lvl9pPr marL="3813528" indent="-224325" defTabSz="912879" eaLnBrk="0" fontAlgn="base" hangingPunct="0">
              <a:spcBef>
                <a:spcPct val="0"/>
              </a:spcBef>
              <a:spcAft>
                <a:spcPct val="0"/>
              </a:spcAft>
              <a:defRPr>
                <a:solidFill>
                  <a:schemeClr val="tx1"/>
                </a:solidFill>
                <a:latin typeface="Verdana" pitchFamily="34" charset="0"/>
                <a:ea typeface="MS PGothic" pitchFamily="34" charset="-128"/>
              </a:defRPr>
            </a:lvl9pPr>
          </a:lstStyle>
          <a:p>
            <a:fld id="{B32EC062-363C-4EBC-8205-693BBB06EAA1}" type="slidenum">
              <a:rPr lang="en-US" altLang="en-US" smtClean="0">
                <a:latin typeface="Helvetica" pitchFamily="-84" charset="0"/>
              </a:rPr>
              <a:pPr/>
              <a:t>71</a:t>
            </a:fld>
            <a:endParaRPr lang="en-US" altLang="en-US" smtClean="0">
              <a:latin typeface="Helvetica" pitchFamily="-84" charset="0"/>
            </a:endParaRPr>
          </a:p>
        </p:txBody>
      </p:sp>
      <p:sp>
        <p:nvSpPr>
          <p:cNvPr id="121859" name="Rectangle 2"/>
          <p:cNvSpPr>
            <a:spLocks noGrp="1" noRot="1" noChangeAspect="1" noChangeArrowheads="1" noTextEdit="1"/>
          </p:cNvSpPr>
          <p:nvPr>
            <p:ph type="sldImg"/>
          </p:nvPr>
        </p:nvSpPr>
        <p:spPr>
          <a:ln/>
        </p:spPr>
      </p:sp>
      <p:sp>
        <p:nvSpPr>
          <p:cNvPr id="1218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itchFamily="18"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79">
              <a:defRPr>
                <a:solidFill>
                  <a:schemeClr val="tx1"/>
                </a:solidFill>
                <a:latin typeface="Verdana" pitchFamily="34" charset="0"/>
                <a:ea typeface="MS PGothic" pitchFamily="34" charset="-128"/>
              </a:defRPr>
            </a:lvl1pPr>
            <a:lvl2pPr marL="729057" indent="-280406" defTabSz="912879">
              <a:defRPr>
                <a:solidFill>
                  <a:schemeClr val="tx1"/>
                </a:solidFill>
                <a:latin typeface="Verdana" pitchFamily="34" charset="0"/>
                <a:ea typeface="MS PGothic" pitchFamily="34" charset="-128"/>
              </a:defRPr>
            </a:lvl2pPr>
            <a:lvl3pPr marL="1121626" indent="-224325" defTabSz="912879">
              <a:defRPr>
                <a:solidFill>
                  <a:schemeClr val="tx1"/>
                </a:solidFill>
                <a:latin typeface="Verdana" pitchFamily="34" charset="0"/>
                <a:ea typeface="MS PGothic" pitchFamily="34" charset="-128"/>
              </a:defRPr>
            </a:lvl3pPr>
            <a:lvl4pPr marL="1570276" indent="-224325" defTabSz="912879">
              <a:defRPr>
                <a:solidFill>
                  <a:schemeClr val="tx1"/>
                </a:solidFill>
                <a:latin typeface="Verdana" pitchFamily="34" charset="0"/>
                <a:ea typeface="MS PGothic" pitchFamily="34" charset="-128"/>
              </a:defRPr>
            </a:lvl4pPr>
            <a:lvl5pPr marL="2018927" indent="-224325" defTabSz="912879">
              <a:defRPr>
                <a:solidFill>
                  <a:schemeClr val="tx1"/>
                </a:solidFill>
                <a:latin typeface="Verdana" pitchFamily="34" charset="0"/>
                <a:ea typeface="MS PGothic" pitchFamily="34" charset="-128"/>
              </a:defRPr>
            </a:lvl5pPr>
            <a:lvl6pPr marL="2467577" indent="-224325" defTabSz="912879" eaLnBrk="0" fontAlgn="base" hangingPunct="0">
              <a:spcBef>
                <a:spcPct val="0"/>
              </a:spcBef>
              <a:spcAft>
                <a:spcPct val="0"/>
              </a:spcAft>
              <a:defRPr>
                <a:solidFill>
                  <a:schemeClr val="tx1"/>
                </a:solidFill>
                <a:latin typeface="Verdana" pitchFamily="34" charset="0"/>
                <a:ea typeface="MS PGothic" pitchFamily="34" charset="-128"/>
              </a:defRPr>
            </a:lvl6pPr>
            <a:lvl7pPr marL="2916227" indent="-224325" defTabSz="912879" eaLnBrk="0" fontAlgn="base" hangingPunct="0">
              <a:spcBef>
                <a:spcPct val="0"/>
              </a:spcBef>
              <a:spcAft>
                <a:spcPct val="0"/>
              </a:spcAft>
              <a:defRPr>
                <a:solidFill>
                  <a:schemeClr val="tx1"/>
                </a:solidFill>
                <a:latin typeface="Verdana" pitchFamily="34" charset="0"/>
                <a:ea typeface="MS PGothic" pitchFamily="34" charset="-128"/>
              </a:defRPr>
            </a:lvl7pPr>
            <a:lvl8pPr marL="3364878" indent="-224325" defTabSz="912879" eaLnBrk="0" fontAlgn="base" hangingPunct="0">
              <a:spcBef>
                <a:spcPct val="0"/>
              </a:spcBef>
              <a:spcAft>
                <a:spcPct val="0"/>
              </a:spcAft>
              <a:defRPr>
                <a:solidFill>
                  <a:schemeClr val="tx1"/>
                </a:solidFill>
                <a:latin typeface="Verdana" pitchFamily="34" charset="0"/>
                <a:ea typeface="MS PGothic" pitchFamily="34" charset="-128"/>
              </a:defRPr>
            </a:lvl8pPr>
            <a:lvl9pPr marL="3813528" indent="-224325" defTabSz="912879" eaLnBrk="0" fontAlgn="base" hangingPunct="0">
              <a:spcBef>
                <a:spcPct val="0"/>
              </a:spcBef>
              <a:spcAft>
                <a:spcPct val="0"/>
              </a:spcAft>
              <a:defRPr>
                <a:solidFill>
                  <a:schemeClr val="tx1"/>
                </a:solidFill>
                <a:latin typeface="Verdana" pitchFamily="34" charset="0"/>
                <a:ea typeface="MS PGothic" pitchFamily="34" charset="-128"/>
              </a:defRPr>
            </a:lvl9pPr>
          </a:lstStyle>
          <a:p>
            <a:fld id="{27DFD6BF-D71E-4CC3-93FB-D375658F9D86}" type="slidenum">
              <a:rPr lang="en-US" altLang="en-US" smtClean="0">
                <a:latin typeface="Helvetica" pitchFamily="-84" charset="0"/>
              </a:rPr>
              <a:pPr/>
              <a:t>7</a:t>
            </a:fld>
            <a:endParaRPr lang="en-US" altLang="en-US" smtClean="0">
              <a:latin typeface="Helvetica" pitchFamily="-84" charset="0"/>
            </a:endParaRPr>
          </a:p>
        </p:txBody>
      </p:sp>
      <p:sp>
        <p:nvSpPr>
          <p:cNvPr id="83971" name="Rectangle 2"/>
          <p:cNvSpPr>
            <a:spLocks noGrp="1" noRot="1" noChangeAspect="1" noChangeArrowheads="1" noTextEdit="1"/>
          </p:cNvSpPr>
          <p:nvPr>
            <p:ph type="sldImg"/>
          </p:nvPr>
        </p:nvSpPr>
        <p:spPr>
          <a:ln/>
        </p:spPr>
      </p:sp>
      <p:sp>
        <p:nvSpPr>
          <p:cNvPr id="839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itchFamily="18" charset="0"/>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79">
              <a:defRPr>
                <a:solidFill>
                  <a:schemeClr val="tx1"/>
                </a:solidFill>
                <a:latin typeface="Verdana" pitchFamily="34" charset="0"/>
                <a:ea typeface="MS PGothic" pitchFamily="34" charset="-128"/>
              </a:defRPr>
            </a:lvl1pPr>
            <a:lvl2pPr marL="729057" indent="-280406" defTabSz="912879">
              <a:defRPr>
                <a:solidFill>
                  <a:schemeClr val="tx1"/>
                </a:solidFill>
                <a:latin typeface="Verdana" pitchFamily="34" charset="0"/>
                <a:ea typeface="MS PGothic" pitchFamily="34" charset="-128"/>
              </a:defRPr>
            </a:lvl2pPr>
            <a:lvl3pPr marL="1121626" indent="-224325" defTabSz="912879">
              <a:defRPr>
                <a:solidFill>
                  <a:schemeClr val="tx1"/>
                </a:solidFill>
                <a:latin typeface="Verdana" pitchFamily="34" charset="0"/>
                <a:ea typeface="MS PGothic" pitchFamily="34" charset="-128"/>
              </a:defRPr>
            </a:lvl3pPr>
            <a:lvl4pPr marL="1570276" indent="-224325" defTabSz="912879">
              <a:defRPr>
                <a:solidFill>
                  <a:schemeClr val="tx1"/>
                </a:solidFill>
                <a:latin typeface="Verdana" pitchFamily="34" charset="0"/>
                <a:ea typeface="MS PGothic" pitchFamily="34" charset="-128"/>
              </a:defRPr>
            </a:lvl4pPr>
            <a:lvl5pPr marL="2018927" indent="-224325" defTabSz="912879">
              <a:defRPr>
                <a:solidFill>
                  <a:schemeClr val="tx1"/>
                </a:solidFill>
                <a:latin typeface="Verdana" pitchFamily="34" charset="0"/>
                <a:ea typeface="MS PGothic" pitchFamily="34" charset="-128"/>
              </a:defRPr>
            </a:lvl5pPr>
            <a:lvl6pPr marL="2467577" indent="-224325" defTabSz="912879" eaLnBrk="0" fontAlgn="base" hangingPunct="0">
              <a:spcBef>
                <a:spcPct val="0"/>
              </a:spcBef>
              <a:spcAft>
                <a:spcPct val="0"/>
              </a:spcAft>
              <a:defRPr>
                <a:solidFill>
                  <a:schemeClr val="tx1"/>
                </a:solidFill>
                <a:latin typeface="Verdana" pitchFamily="34" charset="0"/>
                <a:ea typeface="MS PGothic" pitchFamily="34" charset="-128"/>
              </a:defRPr>
            </a:lvl6pPr>
            <a:lvl7pPr marL="2916227" indent="-224325" defTabSz="912879" eaLnBrk="0" fontAlgn="base" hangingPunct="0">
              <a:spcBef>
                <a:spcPct val="0"/>
              </a:spcBef>
              <a:spcAft>
                <a:spcPct val="0"/>
              </a:spcAft>
              <a:defRPr>
                <a:solidFill>
                  <a:schemeClr val="tx1"/>
                </a:solidFill>
                <a:latin typeface="Verdana" pitchFamily="34" charset="0"/>
                <a:ea typeface="MS PGothic" pitchFamily="34" charset="-128"/>
              </a:defRPr>
            </a:lvl7pPr>
            <a:lvl8pPr marL="3364878" indent="-224325" defTabSz="912879" eaLnBrk="0" fontAlgn="base" hangingPunct="0">
              <a:spcBef>
                <a:spcPct val="0"/>
              </a:spcBef>
              <a:spcAft>
                <a:spcPct val="0"/>
              </a:spcAft>
              <a:defRPr>
                <a:solidFill>
                  <a:schemeClr val="tx1"/>
                </a:solidFill>
                <a:latin typeface="Verdana" pitchFamily="34" charset="0"/>
                <a:ea typeface="MS PGothic" pitchFamily="34" charset="-128"/>
              </a:defRPr>
            </a:lvl8pPr>
            <a:lvl9pPr marL="3813528" indent="-224325" defTabSz="912879" eaLnBrk="0" fontAlgn="base" hangingPunct="0">
              <a:spcBef>
                <a:spcPct val="0"/>
              </a:spcBef>
              <a:spcAft>
                <a:spcPct val="0"/>
              </a:spcAft>
              <a:defRPr>
                <a:solidFill>
                  <a:schemeClr val="tx1"/>
                </a:solidFill>
                <a:latin typeface="Verdana" pitchFamily="34" charset="0"/>
                <a:ea typeface="MS PGothic" pitchFamily="34" charset="-128"/>
              </a:defRPr>
            </a:lvl9pPr>
          </a:lstStyle>
          <a:p>
            <a:fld id="{DADEACF1-87DB-4C3D-82BD-88C5CA420CD6}" type="slidenum">
              <a:rPr lang="en-US" altLang="en-US" smtClean="0">
                <a:latin typeface="Helvetica" pitchFamily="-84" charset="0"/>
              </a:rPr>
              <a:pPr/>
              <a:t>72</a:t>
            </a:fld>
            <a:endParaRPr lang="en-US" altLang="en-US" smtClean="0">
              <a:latin typeface="Helvetica" pitchFamily="-84" charset="0"/>
            </a:endParaRPr>
          </a:p>
        </p:txBody>
      </p:sp>
      <p:sp>
        <p:nvSpPr>
          <p:cNvPr id="122883" name="Rectangle 2"/>
          <p:cNvSpPr>
            <a:spLocks noGrp="1" noRot="1" noChangeAspect="1" noChangeArrowheads="1" noTextEdit="1"/>
          </p:cNvSpPr>
          <p:nvPr>
            <p:ph type="sldImg"/>
          </p:nvPr>
        </p:nvSpPr>
        <p:spPr>
          <a:ln/>
        </p:spPr>
      </p:sp>
      <p:sp>
        <p:nvSpPr>
          <p:cNvPr id="1228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itchFamily="18" charset="0"/>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79">
              <a:defRPr>
                <a:solidFill>
                  <a:schemeClr val="tx1"/>
                </a:solidFill>
                <a:latin typeface="Verdana" pitchFamily="34" charset="0"/>
                <a:ea typeface="MS PGothic" pitchFamily="34" charset="-128"/>
              </a:defRPr>
            </a:lvl1pPr>
            <a:lvl2pPr marL="729057" indent="-280406" defTabSz="912879">
              <a:defRPr>
                <a:solidFill>
                  <a:schemeClr val="tx1"/>
                </a:solidFill>
                <a:latin typeface="Verdana" pitchFamily="34" charset="0"/>
                <a:ea typeface="MS PGothic" pitchFamily="34" charset="-128"/>
              </a:defRPr>
            </a:lvl2pPr>
            <a:lvl3pPr marL="1121626" indent="-224325" defTabSz="912879">
              <a:defRPr>
                <a:solidFill>
                  <a:schemeClr val="tx1"/>
                </a:solidFill>
                <a:latin typeface="Verdana" pitchFamily="34" charset="0"/>
                <a:ea typeface="MS PGothic" pitchFamily="34" charset="-128"/>
              </a:defRPr>
            </a:lvl3pPr>
            <a:lvl4pPr marL="1570276" indent="-224325" defTabSz="912879">
              <a:defRPr>
                <a:solidFill>
                  <a:schemeClr val="tx1"/>
                </a:solidFill>
                <a:latin typeface="Verdana" pitchFamily="34" charset="0"/>
                <a:ea typeface="MS PGothic" pitchFamily="34" charset="-128"/>
              </a:defRPr>
            </a:lvl4pPr>
            <a:lvl5pPr marL="2018927" indent="-224325" defTabSz="912879">
              <a:defRPr>
                <a:solidFill>
                  <a:schemeClr val="tx1"/>
                </a:solidFill>
                <a:latin typeface="Verdana" pitchFamily="34" charset="0"/>
                <a:ea typeface="MS PGothic" pitchFamily="34" charset="-128"/>
              </a:defRPr>
            </a:lvl5pPr>
            <a:lvl6pPr marL="2467577" indent="-224325" defTabSz="912879" eaLnBrk="0" fontAlgn="base" hangingPunct="0">
              <a:spcBef>
                <a:spcPct val="0"/>
              </a:spcBef>
              <a:spcAft>
                <a:spcPct val="0"/>
              </a:spcAft>
              <a:defRPr>
                <a:solidFill>
                  <a:schemeClr val="tx1"/>
                </a:solidFill>
                <a:latin typeface="Verdana" pitchFamily="34" charset="0"/>
                <a:ea typeface="MS PGothic" pitchFamily="34" charset="-128"/>
              </a:defRPr>
            </a:lvl6pPr>
            <a:lvl7pPr marL="2916227" indent="-224325" defTabSz="912879" eaLnBrk="0" fontAlgn="base" hangingPunct="0">
              <a:spcBef>
                <a:spcPct val="0"/>
              </a:spcBef>
              <a:spcAft>
                <a:spcPct val="0"/>
              </a:spcAft>
              <a:defRPr>
                <a:solidFill>
                  <a:schemeClr val="tx1"/>
                </a:solidFill>
                <a:latin typeface="Verdana" pitchFamily="34" charset="0"/>
                <a:ea typeface="MS PGothic" pitchFamily="34" charset="-128"/>
              </a:defRPr>
            </a:lvl7pPr>
            <a:lvl8pPr marL="3364878" indent="-224325" defTabSz="912879" eaLnBrk="0" fontAlgn="base" hangingPunct="0">
              <a:spcBef>
                <a:spcPct val="0"/>
              </a:spcBef>
              <a:spcAft>
                <a:spcPct val="0"/>
              </a:spcAft>
              <a:defRPr>
                <a:solidFill>
                  <a:schemeClr val="tx1"/>
                </a:solidFill>
                <a:latin typeface="Verdana" pitchFamily="34" charset="0"/>
                <a:ea typeface="MS PGothic" pitchFamily="34" charset="-128"/>
              </a:defRPr>
            </a:lvl8pPr>
            <a:lvl9pPr marL="3813528" indent="-224325" defTabSz="912879" eaLnBrk="0" fontAlgn="base" hangingPunct="0">
              <a:spcBef>
                <a:spcPct val="0"/>
              </a:spcBef>
              <a:spcAft>
                <a:spcPct val="0"/>
              </a:spcAft>
              <a:defRPr>
                <a:solidFill>
                  <a:schemeClr val="tx1"/>
                </a:solidFill>
                <a:latin typeface="Verdana" pitchFamily="34" charset="0"/>
                <a:ea typeface="MS PGothic" pitchFamily="34" charset="-128"/>
              </a:defRPr>
            </a:lvl9pPr>
          </a:lstStyle>
          <a:p>
            <a:fld id="{D24A4895-CEAA-4751-BC68-F42F19C50DB7}" type="slidenum">
              <a:rPr lang="en-US" altLang="en-US" smtClean="0">
                <a:latin typeface="Helvetica" pitchFamily="-84" charset="0"/>
              </a:rPr>
              <a:pPr/>
              <a:t>74</a:t>
            </a:fld>
            <a:endParaRPr lang="en-US" altLang="en-US" smtClean="0">
              <a:latin typeface="Helvetica" pitchFamily="-84" charset="0"/>
            </a:endParaRPr>
          </a:p>
        </p:txBody>
      </p:sp>
      <p:sp>
        <p:nvSpPr>
          <p:cNvPr id="123907" name="Rectangle 2"/>
          <p:cNvSpPr>
            <a:spLocks noGrp="1" noRot="1" noChangeAspect="1" noChangeArrowheads="1" noTextEdit="1"/>
          </p:cNvSpPr>
          <p:nvPr>
            <p:ph type="sldImg"/>
          </p:nvPr>
        </p:nvSpPr>
        <p:spPr>
          <a:ln/>
        </p:spPr>
      </p:sp>
      <p:sp>
        <p:nvSpPr>
          <p:cNvPr id="1239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itchFamily="18" charset="0"/>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79">
              <a:defRPr>
                <a:solidFill>
                  <a:schemeClr val="tx1"/>
                </a:solidFill>
                <a:latin typeface="Verdana" pitchFamily="34" charset="0"/>
                <a:ea typeface="MS PGothic" pitchFamily="34" charset="-128"/>
              </a:defRPr>
            </a:lvl1pPr>
            <a:lvl2pPr marL="729057" indent="-280406" defTabSz="912879">
              <a:defRPr>
                <a:solidFill>
                  <a:schemeClr val="tx1"/>
                </a:solidFill>
                <a:latin typeface="Verdana" pitchFamily="34" charset="0"/>
                <a:ea typeface="MS PGothic" pitchFamily="34" charset="-128"/>
              </a:defRPr>
            </a:lvl2pPr>
            <a:lvl3pPr marL="1121626" indent="-224325" defTabSz="912879">
              <a:defRPr>
                <a:solidFill>
                  <a:schemeClr val="tx1"/>
                </a:solidFill>
                <a:latin typeface="Verdana" pitchFamily="34" charset="0"/>
                <a:ea typeface="MS PGothic" pitchFamily="34" charset="-128"/>
              </a:defRPr>
            </a:lvl3pPr>
            <a:lvl4pPr marL="1570276" indent="-224325" defTabSz="912879">
              <a:defRPr>
                <a:solidFill>
                  <a:schemeClr val="tx1"/>
                </a:solidFill>
                <a:latin typeface="Verdana" pitchFamily="34" charset="0"/>
                <a:ea typeface="MS PGothic" pitchFamily="34" charset="-128"/>
              </a:defRPr>
            </a:lvl4pPr>
            <a:lvl5pPr marL="2018927" indent="-224325" defTabSz="912879">
              <a:defRPr>
                <a:solidFill>
                  <a:schemeClr val="tx1"/>
                </a:solidFill>
                <a:latin typeface="Verdana" pitchFamily="34" charset="0"/>
                <a:ea typeface="MS PGothic" pitchFamily="34" charset="-128"/>
              </a:defRPr>
            </a:lvl5pPr>
            <a:lvl6pPr marL="2467577" indent="-224325" defTabSz="912879" eaLnBrk="0" fontAlgn="base" hangingPunct="0">
              <a:spcBef>
                <a:spcPct val="0"/>
              </a:spcBef>
              <a:spcAft>
                <a:spcPct val="0"/>
              </a:spcAft>
              <a:defRPr>
                <a:solidFill>
                  <a:schemeClr val="tx1"/>
                </a:solidFill>
                <a:latin typeface="Verdana" pitchFamily="34" charset="0"/>
                <a:ea typeface="MS PGothic" pitchFamily="34" charset="-128"/>
              </a:defRPr>
            </a:lvl6pPr>
            <a:lvl7pPr marL="2916227" indent="-224325" defTabSz="912879" eaLnBrk="0" fontAlgn="base" hangingPunct="0">
              <a:spcBef>
                <a:spcPct val="0"/>
              </a:spcBef>
              <a:spcAft>
                <a:spcPct val="0"/>
              </a:spcAft>
              <a:defRPr>
                <a:solidFill>
                  <a:schemeClr val="tx1"/>
                </a:solidFill>
                <a:latin typeface="Verdana" pitchFamily="34" charset="0"/>
                <a:ea typeface="MS PGothic" pitchFamily="34" charset="-128"/>
              </a:defRPr>
            </a:lvl7pPr>
            <a:lvl8pPr marL="3364878" indent="-224325" defTabSz="912879" eaLnBrk="0" fontAlgn="base" hangingPunct="0">
              <a:spcBef>
                <a:spcPct val="0"/>
              </a:spcBef>
              <a:spcAft>
                <a:spcPct val="0"/>
              </a:spcAft>
              <a:defRPr>
                <a:solidFill>
                  <a:schemeClr val="tx1"/>
                </a:solidFill>
                <a:latin typeface="Verdana" pitchFamily="34" charset="0"/>
                <a:ea typeface="MS PGothic" pitchFamily="34" charset="-128"/>
              </a:defRPr>
            </a:lvl8pPr>
            <a:lvl9pPr marL="3813528" indent="-224325" defTabSz="912879" eaLnBrk="0" fontAlgn="base" hangingPunct="0">
              <a:spcBef>
                <a:spcPct val="0"/>
              </a:spcBef>
              <a:spcAft>
                <a:spcPct val="0"/>
              </a:spcAft>
              <a:defRPr>
                <a:solidFill>
                  <a:schemeClr val="tx1"/>
                </a:solidFill>
                <a:latin typeface="Verdana" pitchFamily="34" charset="0"/>
                <a:ea typeface="MS PGothic" pitchFamily="34" charset="-128"/>
              </a:defRPr>
            </a:lvl9pPr>
          </a:lstStyle>
          <a:p>
            <a:fld id="{ABD9BB77-2F4F-4C4D-971A-72772A4193E3}" type="slidenum">
              <a:rPr lang="en-US" altLang="en-US" smtClean="0">
                <a:latin typeface="Helvetica" pitchFamily="-84" charset="0"/>
              </a:rPr>
              <a:pPr/>
              <a:t>75</a:t>
            </a:fld>
            <a:endParaRPr lang="en-US" altLang="en-US" smtClean="0">
              <a:latin typeface="Helvetica" pitchFamily="-84" charset="0"/>
            </a:endParaRPr>
          </a:p>
        </p:txBody>
      </p:sp>
      <p:sp>
        <p:nvSpPr>
          <p:cNvPr id="124931" name="Rectangle 2"/>
          <p:cNvSpPr>
            <a:spLocks noGrp="1" noRot="1" noChangeAspect="1" noChangeArrowheads="1" noTextEdit="1"/>
          </p:cNvSpPr>
          <p:nvPr>
            <p:ph type="sldImg"/>
          </p:nvPr>
        </p:nvSpPr>
        <p:spPr>
          <a:ln/>
        </p:spPr>
      </p:sp>
      <p:sp>
        <p:nvSpPr>
          <p:cNvPr id="1249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itchFamily="18" charset="0"/>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79">
              <a:defRPr>
                <a:solidFill>
                  <a:schemeClr val="tx1"/>
                </a:solidFill>
                <a:latin typeface="Verdana" pitchFamily="34" charset="0"/>
                <a:ea typeface="MS PGothic" pitchFamily="34" charset="-128"/>
              </a:defRPr>
            </a:lvl1pPr>
            <a:lvl2pPr marL="729057" indent="-280406" defTabSz="912879">
              <a:defRPr>
                <a:solidFill>
                  <a:schemeClr val="tx1"/>
                </a:solidFill>
                <a:latin typeface="Verdana" pitchFamily="34" charset="0"/>
                <a:ea typeface="MS PGothic" pitchFamily="34" charset="-128"/>
              </a:defRPr>
            </a:lvl2pPr>
            <a:lvl3pPr marL="1121626" indent="-224325" defTabSz="912879">
              <a:defRPr>
                <a:solidFill>
                  <a:schemeClr val="tx1"/>
                </a:solidFill>
                <a:latin typeface="Verdana" pitchFamily="34" charset="0"/>
                <a:ea typeface="MS PGothic" pitchFamily="34" charset="-128"/>
              </a:defRPr>
            </a:lvl3pPr>
            <a:lvl4pPr marL="1570276" indent="-224325" defTabSz="912879">
              <a:defRPr>
                <a:solidFill>
                  <a:schemeClr val="tx1"/>
                </a:solidFill>
                <a:latin typeface="Verdana" pitchFamily="34" charset="0"/>
                <a:ea typeface="MS PGothic" pitchFamily="34" charset="-128"/>
              </a:defRPr>
            </a:lvl4pPr>
            <a:lvl5pPr marL="2018927" indent="-224325" defTabSz="912879">
              <a:defRPr>
                <a:solidFill>
                  <a:schemeClr val="tx1"/>
                </a:solidFill>
                <a:latin typeface="Verdana" pitchFamily="34" charset="0"/>
                <a:ea typeface="MS PGothic" pitchFamily="34" charset="-128"/>
              </a:defRPr>
            </a:lvl5pPr>
            <a:lvl6pPr marL="2467577" indent="-224325" defTabSz="912879" eaLnBrk="0" fontAlgn="base" hangingPunct="0">
              <a:spcBef>
                <a:spcPct val="0"/>
              </a:spcBef>
              <a:spcAft>
                <a:spcPct val="0"/>
              </a:spcAft>
              <a:defRPr>
                <a:solidFill>
                  <a:schemeClr val="tx1"/>
                </a:solidFill>
                <a:latin typeface="Verdana" pitchFamily="34" charset="0"/>
                <a:ea typeface="MS PGothic" pitchFamily="34" charset="-128"/>
              </a:defRPr>
            </a:lvl6pPr>
            <a:lvl7pPr marL="2916227" indent="-224325" defTabSz="912879" eaLnBrk="0" fontAlgn="base" hangingPunct="0">
              <a:spcBef>
                <a:spcPct val="0"/>
              </a:spcBef>
              <a:spcAft>
                <a:spcPct val="0"/>
              </a:spcAft>
              <a:defRPr>
                <a:solidFill>
                  <a:schemeClr val="tx1"/>
                </a:solidFill>
                <a:latin typeface="Verdana" pitchFamily="34" charset="0"/>
                <a:ea typeface="MS PGothic" pitchFamily="34" charset="-128"/>
              </a:defRPr>
            </a:lvl7pPr>
            <a:lvl8pPr marL="3364878" indent="-224325" defTabSz="912879" eaLnBrk="0" fontAlgn="base" hangingPunct="0">
              <a:spcBef>
                <a:spcPct val="0"/>
              </a:spcBef>
              <a:spcAft>
                <a:spcPct val="0"/>
              </a:spcAft>
              <a:defRPr>
                <a:solidFill>
                  <a:schemeClr val="tx1"/>
                </a:solidFill>
                <a:latin typeface="Verdana" pitchFamily="34" charset="0"/>
                <a:ea typeface="MS PGothic" pitchFamily="34" charset="-128"/>
              </a:defRPr>
            </a:lvl8pPr>
            <a:lvl9pPr marL="3813528" indent="-224325" defTabSz="912879" eaLnBrk="0" fontAlgn="base" hangingPunct="0">
              <a:spcBef>
                <a:spcPct val="0"/>
              </a:spcBef>
              <a:spcAft>
                <a:spcPct val="0"/>
              </a:spcAft>
              <a:defRPr>
                <a:solidFill>
                  <a:schemeClr val="tx1"/>
                </a:solidFill>
                <a:latin typeface="Verdana" pitchFamily="34" charset="0"/>
                <a:ea typeface="MS PGothic" pitchFamily="34" charset="-128"/>
              </a:defRPr>
            </a:lvl9pPr>
          </a:lstStyle>
          <a:p>
            <a:fld id="{D0C67DAD-591B-450B-8946-486E47042D60}" type="slidenum">
              <a:rPr lang="en-US" altLang="en-US" smtClean="0">
                <a:latin typeface="Helvetica" pitchFamily="-84" charset="0"/>
              </a:rPr>
              <a:pPr/>
              <a:t>76</a:t>
            </a:fld>
            <a:endParaRPr lang="en-US" altLang="en-US" smtClean="0">
              <a:latin typeface="Helvetica" pitchFamily="-84" charset="0"/>
            </a:endParaRPr>
          </a:p>
        </p:txBody>
      </p:sp>
      <p:sp>
        <p:nvSpPr>
          <p:cNvPr id="125955" name="Rectangle 2"/>
          <p:cNvSpPr>
            <a:spLocks noGrp="1" noRot="1" noChangeAspect="1" noChangeArrowheads="1" noTextEdit="1"/>
          </p:cNvSpPr>
          <p:nvPr>
            <p:ph type="sldImg"/>
          </p:nvPr>
        </p:nvSpPr>
        <p:spPr>
          <a:ln/>
        </p:spPr>
      </p:sp>
      <p:sp>
        <p:nvSpPr>
          <p:cNvPr id="1259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itchFamily="18" charset="0"/>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79">
              <a:defRPr>
                <a:solidFill>
                  <a:schemeClr val="tx1"/>
                </a:solidFill>
                <a:latin typeface="Verdana" pitchFamily="34" charset="0"/>
                <a:ea typeface="MS PGothic" pitchFamily="34" charset="-128"/>
              </a:defRPr>
            </a:lvl1pPr>
            <a:lvl2pPr marL="729057" indent="-280406" defTabSz="912879">
              <a:defRPr>
                <a:solidFill>
                  <a:schemeClr val="tx1"/>
                </a:solidFill>
                <a:latin typeface="Verdana" pitchFamily="34" charset="0"/>
                <a:ea typeface="MS PGothic" pitchFamily="34" charset="-128"/>
              </a:defRPr>
            </a:lvl2pPr>
            <a:lvl3pPr marL="1121626" indent="-224325" defTabSz="912879">
              <a:defRPr>
                <a:solidFill>
                  <a:schemeClr val="tx1"/>
                </a:solidFill>
                <a:latin typeface="Verdana" pitchFamily="34" charset="0"/>
                <a:ea typeface="MS PGothic" pitchFamily="34" charset="-128"/>
              </a:defRPr>
            </a:lvl3pPr>
            <a:lvl4pPr marL="1570276" indent="-224325" defTabSz="912879">
              <a:defRPr>
                <a:solidFill>
                  <a:schemeClr val="tx1"/>
                </a:solidFill>
                <a:latin typeface="Verdana" pitchFamily="34" charset="0"/>
                <a:ea typeface="MS PGothic" pitchFamily="34" charset="-128"/>
              </a:defRPr>
            </a:lvl4pPr>
            <a:lvl5pPr marL="2018927" indent="-224325" defTabSz="912879">
              <a:defRPr>
                <a:solidFill>
                  <a:schemeClr val="tx1"/>
                </a:solidFill>
                <a:latin typeface="Verdana" pitchFamily="34" charset="0"/>
                <a:ea typeface="MS PGothic" pitchFamily="34" charset="-128"/>
              </a:defRPr>
            </a:lvl5pPr>
            <a:lvl6pPr marL="2467577" indent="-224325" defTabSz="912879" eaLnBrk="0" fontAlgn="base" hangingPunct="0">
              <a:spcBef>
                <a:spcPct val="0"/>
              </a:spcBef>
              <a:spcAft>
                <a:spcPct val="0"/>
              </a:spcAft>
              <a:defRPr>
                <a:solidFill>
                  <a:schemeClr val="tx1"/>
                </a:solidFill>
                <a:latin typeface="Verdana" pitchFamily="34" charset="0"/>
                <a:ea typeface="MS PGothic" pitchFamily="34" charset="-128"/>
              </a:defRPr>
            </a:lvl6pPr>
            <a:lvl7pPr marL="2916227" indent="-224325" defTabSz="912879" eaLnBrk="0" fontAlgn="base" hangingPunct="0">
              <a:spcBef>
                <a:spcPct val="0"/>
              </a:spcBef>
              <a:spcAft>
                <a:spcPct val="0"/>
              </a:spcAft>
              <a:defRPr>
                <a:solidFill>
                  <a:schemeClr val="tx1"/>
                </a:solidFill>
                <a:latin typeface="Verdana" pitchFamily="34" charset="0"/>
                <a:ea typeface="MS PGothic" pitchFamily="34" charset="-128"/>
              </a:defRPr>
            </a:lvl7pPr>
            <a:lvl8pPr marL="3364878" indent="-224325" defTabSz="912879" eaLnBrk="0" fontAlgn="base" hangingPunct="0">
              <a:spcBef>
                <a:spcPct val="0"/>
              </a:spcBef>
              <a:spcAft>
                <a:spcPct val="0"/>
              </a:spcAft>
              <a:defRPr>
                <a:solidFill>
                  <a:schemeClr val="tx1"/>
                </a:solidFill>
                <a:latin typeface="Verdana" pitchFamily="34" charset="0"/>
                <a:ea typeface="MS PGothic" pitchFamily="34" charset="-128"/>
              </a:defRPr>
            </a:lvl8pPr>
            <a:lvl9pPr marL="3813528" indent="-224325" defTabSz="912879" eaLnBrk="0" fontAlgn="base" hangingPunct="0">
              <a:spcBef>
                <a:spcPct val="0"/>
              </a:spcBef>
              <a:spcAft>
                <a:spcPct val="0"/>
              </a:spcAft>
              <a:defRPr>
                <a:solidFill>
                  <a:schemeClr val="tx1"/>
                </a:solidFill>
                <a:latin typeface="Verdana" pitchFamily="34" charset="0"/>
                <a:ea typeface="MS PGothic" pitchFamily="34" charset="-128"/>
              </a:defRPr>
            </a:lvl9pPr>
          </a:lstStyle>
          <a:p>
            <a:fld id="{B8CEB373-8900-4137-BB80-F26308F10FD8}" type="slidenum">
              <a:rPr lang="en-US" altLang="en-US" smtClean="0">
                <a:latin typeface="Helvetica" pitchFamily="-84" charset="0"/>
              </a:rPr>
              <a:pPr/>
              <a:t>77</a:t>
            </a:fld>
            <a:endParaRPr lang="en-US" altLang="en-US" smtClean="0">
              <a:latin typeface="Helvetica" pitchFamily="-84" charset="0"/>
            </a:endParaRPr>
          </a:p>
        </p:txBody>
      </p:sp>
      <p:sp>
        <p:nvSpPr>
          <p:cNvPr id="126979" name="Rectangle 2"/>
          <p:cNvSpPr>
            <a:spLocks noGrp="1" noRot="1" noChangeAspect="1" noChangeArrowheads="1" noTextEdit="1"/>
          </p:cNvSpPr>
          <p:nvPr>
            <p:ph type="sldImg"/>
          </p:nvPr>
        </p:nvSpPr>
        <p:spPr>
          <a:ln/>
        </p:spPr>
      </p:sp>
      <p:sp>
        <p:nvSpPr>
          <p:cNvPr id="1269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itchFamily="18" charset="0"/>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79">
              <a:defRPr>
                <a:solidFill>
                  <a:schemeClr val="tx1"/>
                </a:solidFill>
                <a:latin typeface="Verdana" pitchFamily="34" charset="0"/>
                <a:ea typeface="MS PGothic" pitchFamily="34" charset="-128"/>
              </a:defRPr>
            </a:lvl1pPr>
            <a:lvl2pPr marL="729057" indent="-280406" defTabSz="912879">
              <a:defRPr>
                <a:solidFill>
                  <a:schemeClr val="tx1"/>
                </a:solidFill>
                <a:latin typeface="Verdana" pitchFamily="34" charset="0"/>
                <a:ea typeface="MS PGothic" pitchFamily="34" charset="-128"/>
              </a:defRPr>
            </a:lvl2pPr>
            <a:lvl3pPr marL="1121626" indent="-224325" defTabSz="912879">
              <a:defRPr>
                <a:solidFill>
                  <a:schemeClr val="tx1"/>
                </a:solidFill>
                <a:latin typeface="Verdana" pitchFamily="34" charset="0"/>
                <a:ea typeface="MS PGothic" pitchFamily="34" charset="-128"/>
              </a:defRPr>
            </a:lvl3pPr>
            <a:lvl4pPr marL="1570276" indent="-224325" defTabSz="912879">
              <a:defRPr>
                <a:solidFill>
                  <a:schemeClr val="tx1"/>
                </a:solidFill>
                <a:latin typeface="Verdana" pitchFamily="34" charset="0"/>
                <a:ea typeface="MS PGothic" pitchFamily="34" charset="-128"/>
              </a:defRPr>
            </a:lvl4pPr>
            <a:lvl5pPr marL="2018927" indent="-224325" defTabSz="912879">
              <a:defRPr>
                <a:solidFill>
                  <a:schemeClr val="tx1"/>
                </a:solidFill>
                <a:latin typeface="Verdana" pitchFamily="34" charset="0"/>
                <a:ea typeface="MS PGothic" pitchFamily="34" charset="-128"/>
              </a:defRPr>
            </a:lvl5pPr>
            <a:lvl6pPr marL="2467577" indent="-224325" defTabSz="912879" eaLnBrk="0" fontAlgn="base" hangingPunct="0">
              <a:spcBef>
                <a:spcPct val="0"/>
              </a:spcBef>
              <a:spcAft>
                <a:spcPct val="0"/>
              </a:spcAft>
              <a:defRPr>
                <a:solidFill>
                  <a:schemeClr val="tx1"/>
                </a:solidFill>
                <a:latin typeface="Verdana" pitchFamily="34" charset="0"/>
                <a:ea typeface="MS PGothic" pitchFamily="34" charset="-128"/>
              </a:defRPr>
            </a:lvl6pPr>
            <a:lvl7pPr marL="2916227" indent="-224325" defTabSz="912879" eaLnBrk="0" fontAlgn="base" hangingPunct="0">
              <a:spcBef>
                <a:spcPct val="0"/>
              </a:spcBef>
              <a:spcAft>
                <a:spcPct val="0"/>
              </a:spcAft>
              <a:defRPr>
                <a:solidFill>
                  <a:schemeClr val="tx1"/>
                </a:solidFill>
                <a:latin typeface="Verdana" pitchFamily="34" charset="0"/>
                <a:ea typeface="MS PGothic" pitchFamily="34" charset="-128"/>
              </a:defRPr>
            </a:lvl7pPr>
            <a:lvl8pPr marL="3364878" indent="-224325" defTabSz="912879" eaLnBrk="0" fontAlgn="base" hangingPunct="0">
              <a:spcBef>
                <a:spcPct val="0"/>
              </a:spcBef>
              <a:spcAft>
                <a:spcPct val="0"/>
              </a:spcAft>
              <a:defRPr>
                <a:solidFill>
                  <a:schemeClr val="tx1"/>
                </a:solidFill>
                <a:latin typeface="Verdana" pitchFamily="34" charset="0"/>
                <a:ea typeface="MS PGothic" pitchFamily="34" charset="-128"/>
              </a:defRPr>
            </a:lvl8pPr>
            <a:lvl9pPr marL="3813528" indent="-224325" defTabSz="912879" eaLnBrk="0" fontAlgn="base" hangingPunct="0">
              <a:spcBef>
                <a:spcPct val="0"/>
              </a:spcBef>
              <a:spcAft>
                <a:spcPct val="0"/>
              </a:spcAft>
              <a:defRPr>
                <a:solidFill>
                  <a:schemeClr val="tx1"/>
                </a:solidFill>
                <a:latin typeface="Verdana" pitchFamily="34" charset="0"/>
                <a:ea typeface="MS PGothic" pitchFamily="34" charset="-128"/>
              </a:defRPr>
            </a:lvl9pPr>
          </a:lstStyle>
          <a:p>
            <a:fld id="{CB331A24-CCFF-4DA1-B415-098B30712664}" type="slidenum">
              <a:rPr lang="en-US" altLang="en-US" smtClean="0">
                <a:latin typeface="Helvetica" pitchFamily="-84" charset="0"/>
              </a:rPr>
              <a:pPr/>
              <a:t>78</a:t>
            </a:fld>
            <a:endParaRPr lang="en-US" altLang="en-US" smtClean="0">
              <a:latin typeface="Helvetica" pitchFamily="-84" charset="0"/>
            </a:endParaRPr>
          </a:p>
        </p:txBody>
      </p:sp>
      <p:sp>
        <p:nvSpPr>
          <p:cNvPr id="128003" name="Rectangle 2"/>
          <p:cNvSpPr>
            <a:spLocks noGrp="1" noRot="1" noChangeAspect="1" noChangeArrowheads="1" noTextEdit="1"/>
          </p:cNvSpPr>
          <p:nvPr>
            <p:ph type="sldImg"/>
          </p:nvPr>
        </p:nvSpPr>
        <p:spPr>
          <a:ln/>
        </p:spPr>
      </p:sp>
      <p:sp>
        <p:nvSpPr>
          <p:cNvPr id="1280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itchFamily="18" charset="0"/>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3674">
              <a:defRPr>
                <a:solidFill>
                  <a:schemeClr val="tx1"/>
                </a:solidFill>
                <a:latin typeface="Verdana" pitchFamily="34" charset="0"/>
                <a:ea typeface="MS PGothic" pitchFamily="34" charset="-128"/>
              </a:defRPr>
            </a:lvl1pPr>
            <a:lvl2pPr marL="722296" indent="-277806" defTabSz="913674">
              <a:defRPr>
                <a:solidFill>
                  <a:schemeClr val="tx1"/>
                </a:solidFill>
                <a:latin typeface="Verdana" pitchFamily="34" charset="0"/>
                <a:ea typeface="MS PGothic" pitchFamily="34" charset="-128"/>
              </a:defRPr>
            </a:lvl2pPr>
            <a:lvl3pPr marL="1111225" indent="-222245" defTabSz="913674">
              <a:defRPr>
                <a:solidFill>
                  <a:schemeClr val="tx1"/>
                </a:solidFill>
                <a:latin typeface="Verdana" pitchFamily="34" charset="0"/>
                <a:ea typeface="MS PGothic" pitchFamily="34" charset="-128"/>
              </a:defRPr>
            </a:lvl3pPr>
            <a:lvl4pPr marL="1555714" indent="-222245" defTabSz="913674">
              <a:defRPr>
                <a:solidFill>
                  <a:schemeClr val="tx1"/>
                </a:solidFill>
                <a:latin typeface="Verdana" pitchFamily="34" charset="0"/>
                <a:ea typeface="MS PGothic" pitchFamily="34" charset="-128"/>
              </a:defRPr>
            </a:lvl4pPr>
            <a:lvl5pPr marL="2000204" indent="-222245" defTabSz="913674">
              <a:defRPr>
                <a:solidFill>
                  <a:schemeClr val="tx1"/>
                </a:solidFill>
                <a:latin typeface="Verdana" pitchFamily="34" charset="0"/>
                <a:ea typeface="MS PGothic" pitchFamily="34" charset="-128"/>
              </a:defRPr>
            </a:lvl5pPr>
            <a:lvl6pPr marL="2444694" indent="-222245" defTabSz="913674" eaLnBrk="0" fontAlgn="base" hangingPunct="0">
              <a:spcBef>
                <a:spcPct val="0"/>
              </a:spcBef>
              <a:spcAft>
                <a:spcPct val="0"/>
              </a:spcAft>
              <a:defRPr>
                <a:solidFill>
                  <a:schemeClr val="tx1"/>
                </a:solidFill>
                <a:latin typeface="Verdana" pitchFamily="34" charset="0"/>
                <a:ea typeface="MS PGothic" pitchFamily="34" charset="-128"/>
              </a:defRPr>
            </a:lvl6pPr>
            <a:lvl7pPr marL="2889184" indent="-222245" defTabSz="913674" eaLnBrk="0" fontAlgn="base" hangingPunct="0">
              <a:spcBef>
                <a:spcPct val="0"/>
              </a:spcBef>
              <a:spcAft>
                <a:spcPct val="0"/>
              </a:spcAft>
              <a:defRPr>
                <a:solidFill>
                  <a:schemeClr val="tx1"/>
                </a:solidFill>
                <a:latin typeface="Verdana" pitchFamily="34" charset="0"/>
                <a:ea typeface="MS PGothic" pitchFamily="34" charset="-128"/>
              </a:defRPr>
            </a:lvl7pPr>
            <a:lvl8pPr marL="3333674" indent="-222245" defTabSz="913674" eaLnBrk="0" fontAlgn="base" hangingPunct="0">
              <a:spcBef>
                <a:spcPct val="0"/>
              </a:spcBef>
              <a:spcAft>
                <a:spcPct val="0"/>
              </a:spcAft>
              <a:defRPr>
                <a:solidFill>
                  <a:schemeClr val="tx1"/>
                </a:solidFill>
                <a:latin typeface="Verdana" pitchFamily="34" charset="0"/>
                <a:ea typeface="MS PGothic" pitchFamily="34" charset="-128"/>
              </a:defRPr>
            </a:lvl8pPr>
            <a:lvl9pPr marL="3778164" indent="-222245" defTabSz="913674" eaLnBrk="0" fontAlgn="base" hangingPunct="0">
              <a:spcBef>
                <a:spcPct val="0"/>
              </a:spcBef>
              <a:spcAft>
                <a:spcPct val="0"/>
              </a:spcAft>
              <a:defRPr>
                <a:solidFill>
                  <a:schemeClr val="tx1"/>
                </a:solidFill>
                <a:latin typeface="Verdana" pitchFamily="34" charset="0"/>
                <a:ea typeface="MS PGothic" pitchFamily="34" charset="-128"/>
              </a:defRPr>
            </a:lvl9pPr>
          </a:lstStyle>
          <a:p>
            <a:fld id="{4B7EBE89-F519-4B17-BADB-D8AF71EEBED1}" type="slidenum">
              <a:rPr lang="en-US" altLang="en-US" smtClean="0">
                <a:latin typeface="Times New Roman" pitchFamily="18" charset="0"/>
              </a:rPr>
              <a:pPr/>
              <a:t>80</a:t>
            </a:fld>
            <a:endParaRPr lang="en-US" altLang="en-US" smtClean="0">
              <a:latin typeface="Times New Roman" pitchFamily="18" charset="0"/>
            </a:endParaRPr>
          </a:p>
        </p:txBody>
      </p:sp>
      <p:sp>
        <p:nvSpPr>
          <p:cNvPr id="83971" name="Rectangle 2"/>
          <p:cNvSpPr>
            <a:spLocks noGrp="1" noRot="1" noChangeAspect="1" noChangeArrowheads="1" noTextEdit="1"/>
          </p:cNvSpPr>
          <p:nvPr>
            <p:ph type="sldImg"/>
          </p:nvPr>
        </p:nvSpPr>
        <p:spPr>
          <a:ln/>
        </p:spPr>
      </p:sp>
      <p:sp>
        <p:nvSpPr>
          <p:cNvPr id="839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itchFamily="18" charset="0"/>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3674">
              <a:defRPr>
                <a:solidFill>
                  <a:schemeClr val="tx1"/>
                </a:solidFill>
                <a:latin typeface="Verdana" pitchFamily="34" charset="0"/>
                <a:ea typeface="MS PGothic" pitchFamily="34" charset="-128"/>
              </a:defRPr>
            </a:lvl1pPr>
            <a:lvl2pPr marL="722296" indent="-277806" defTabSz="913674">
              <a:defRPr>
                <a:solidFill>
                  <a:schemeClr val="tx1"/>
                </a:solidFill>
                <a:latin typeface="Verdana" pitchFamily="34" charset="0"/>
                <a:ea typeface="MS PGothic" pitchFamily="34" charset="-128"/>
              </a:defRPr>
            </a:lvl2pPr>
            <a:lvl3pPr marL="1111225" indent="-222245" defTabSz="913674">
              <a:defRPr>
                <a:solidFill>
                  <a:schemeClr val="tx1"/>
                </a:solidFill>
                <a:latin typeface="Verdana" pitchFamily="34" charset="0"/>
                <a:ea typeface="MS PGothic" pitchFamily="34" charset="-128"/>
              </a:defRPr>
            </a:lvl3pPr>
            <a:lvl4pPr marL="1555714" indent="-222245" defTabSz="913674">
              <a:defRPr>
                <a:solidFill>
                  <a:schemeClr val="tx1"/>
                </a:solidFill>
                <a:latin typeface="Verdana" pitchFamily="34" charset="0"/>
                <a:ea typeface="MS PGothic" pitchFamily="34" charset="-128"/>
              </a:defRPr>
            </a:lvl4pPr>
            <a:lvl5pPr marL="2000204" indent="-222245" defTabSz="913674">
              <a:defRPr>
                <a:solidFill>
                  <a:schemeClr val="tx1"/>
                </a:solidFill>
                <a:latin typeface="Verdana" pitchFamily="34" charset="0"/>
                <a:ea typeface="MS PGothic" pitchFamily="34" charset="-128"/>
              </a:defRPr>
            </a:lvl5pPr>
            <a:lvl6pPr marL="2444694" indent="-222245" defTabSz="913674" eaLnBrk="0" fontAlgn="base" hangingPunct="0">
              <a:spcBef>
                <a:spcPct val="0"/>
              </a:spcBef>
              <a:spcAft>
                <a:spcPct val="0"/>
              </a:spcAft>
              <a:defRPr>
                <a:solidFill>
                  <a:schemeClr val="tx1"/>
                </a:solidFill>
                <a:latin typeface="Verdana" pitchFamily="34" charset="0"/>
                <a:ea typeface="MS PGothic" pitchFamily="34" charset="-128"/>
              </a:defRPr>
            </a:lvl6pPr>
            <a:lvl7pPr marL="2889184" indent="-222245" defTabSz="913674" eaLnBrk="0" fontAlgn="base" hangingPunct="0">
              <a:spcBef>
                <a:spcPct val="0"/>
              </a:spcBef>
              <a:spcAft>
                <a:spcPct val="0"/>
              </a:spcAft>
              <a:defRPr>
                <a:solidFill>
                  <a:schemeClr val="tx1"/>
                </a:solidFill>
                <a:latin typeface="Verdana" pitchFamily="34" charset="0"/>
                <a:ea typeface="MS PGothic" pitchFamily="34" charset="-128"/>
              </a:defRPr>
            </a:lvl7pPr>
            <a:lvl8pPr marL="3333674" indent="-222245" defTabSz="913674" eaLnBrk="0" fontAlgn="base" hangingPunct="0">
              <a:spcBef>
                <a:spcPct val="0"/>
              </a:spcBef>
              <a:spcAft>
                <a:spcPct val="0"/>
              </a:spcAft>
              <a:defRPr>
                <a:solidFill>
                  <a:schemeClr val="tx1"/>
                </a:solidFill>
                <a:latin typeface="Verdana" pitchFamily="34" charset="0"/>
                <a:ea typeface="MS PGothic" pitchFamily="34" charset="-128"/>
              </a:defRPr>
            </a:lvl8pPr>
            <a:lvl9pPr marL="3778164" indent="-222245" defTabSz="913674" eaLnBrk="0" fontAlgn="base" hangingPunct="0">
              <a:spcBef>
                <a:spcPct val="0"/>
              </a:spcBef>
              <a:spcAft>
                <a:spcPct val="0"/>
              </a:spcAft>
              <a:defRPr>
                <a:solidFill>
                  <a:schemeClr val="tx1"/>
                </a:solidFill>
                <a:latin typeface="Verdana" pitchFamily="34" charset="0"/>
                <a:ea typeface="MS PGothic" pitchFamily="34" charset="-128"/>
              </a:defRPr>
            </a:lvl9pPr>
          </a:lstStyle>
          <a:p>
            <a:fld id="{A294B410-4B39-425D-B2CE-D33F4E10154A}" type="slidenum">
              <a:rPr lang="en-US" altLang="en-US" smtClean="0">
                <a:latin typeface="Times New Roman" pitchFamily="18" charset="0"/>
              </a:rPr>
              <a:pPr/>
              <a:t>81</a:t>
            </a:fld>
            <a:endParaRPr lang="en-US" altLang="en-US" smtClean="0">
              <a:latin typeface="Times New Roman" pitchFamily="18" charset="0"/>
            </a:endParaRPr>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itchFamily="18" charset="0"/>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3674">
              <a:defRPr>
                <a:solidFill>
                  <a:schemeClr val="tx1"/>
                </a:solidFill>
                <a:latin typeface="Verdana" pitchFamily="34" charset="0"/>
                <a:ea typeface="MS PGothic" pitchFamily="34" charset="-128"/>
              </a:defRPr>
            </a:lvl1pPr>
            <a:lvl2pPr marL="722296" indent="-277806" defTabSz="913674">
              <a:defRPr>
                <a:solidFill>
                  <a:schemeClr val="tx1"/>
                </a:solidFill>
                <a:latin typeface="Verdana" pitchFamily="34" charset="0"/>
                <a:ea typeface="MS PGothic" pitchFamily="34" charset="-128"/>
              </a:defRPr>
            </a:lvl2pPr>
            <a:lvl3pPr marL="1111225" indent="-222245" defTabSz="913674">
              <a:defRPr>
                <a:solidFill>
                  <a:schemeClr val="tx1"/>
                </a:solidFill>
                <a:latin typeface="Verdana" pitchFamily="34" charset="0"/>
                <a:ea typeface="MS PGothic" pitchFamily="34" charset="-128"/>
              </a:defRPr>
            </a:lvl3pPr>
            <a:lvl4pPr marL="1555714" indent="-222245" defTabSz="913674">
              <a:defRPr>
                <a:solidFill>
                  <a:schemeClr val="tx1"/>
                </a:solidFill>
                <a:latin typeface="Verdana" pitchFamily="34" charset="0"/>
                <a:ea typeface="MS PGothic" pitchFamily="34" charset="-128"/>
              </a:defRPr>
            </a:lvl4pPr>
            <a:lvl5pPr marL="2000204" indent="-222245" defTabSz="913674">
              <a:defRPr>
                <a:solidFill>
                  <a:schemeClr val="tx1"/>
                </a:solidFill>
                <a:latin typeface="Verdana" pitchFamily="34" charset="0"/>
                <a:ea typeface="MS PGothic" pitchFamily="34" charset="-128"/>
              </a:defRPr>
            </a:lvl5pPr>
            <a:lvl6pPr marL="2444694" indent="-222245" defTabSz="913674" eaLnBrk="0" fontAlgn="base" hangingPunct="0">
              <a:spcBef>
                <a:spcPct val="0"/>
              </a:spcBef>
              <a:spcAft>
                <a:spcPct val="0"/>
              </a:spcAft>
              <a:defRPr>
                <a:solidFill>
                  <a:schemeClr val="tx1"/>
                </a:solidFill>
                <a:latin typeface="Verdana" pitchFamily="34" charset="0"/>
                <a:ea typeface="MS PGothic" pitchFamily="34" charset="-128"/>
              </a:defRPr>
            </a:lvl6pPr>
            <a:lvl7pPr marL="2889184" indent="-222245" defTabSz="913674" eaLnBrk="0" fontAlgn="base" hangingPunct="0">
              <a:spcBef>
                <a:spcPct val="0"/>
              </a:spcBef>
              <a:spcAft>
                <a:spcPct val="0"/>
              </a:spcAft>
              <a:defRPr>
                <a:solidFill>
                  <a:schemeClr val="tx1"/>
                </a:solidFill>
                <a:latin typeface="Verdana" pitchFamily="34" charset="0"/>
                <a:ea typeface="MS PGothic" pitchFamily="34" charset="-128"/>
              </a:defRPr>
            </a:lvl7pPr>
            <a:lvl8pPr marL="3333674" indent="-222245" defTabSz="913674" eaLnBrk="0" fontAlgn="base" hangingPunct="0">
              <a:spcBef>
                <a:spcPct val="0"/>
              </a:spcBef>
              <a:spcAft>
                <a:spcPct val="0"/>
              </a:spcAft>
              <a:defRPr>
                <a:solidFill>
                  <a:schemeClr val="tx1"/>
                </a:solidFill>
                <a:latin typeface="Verdana" pitchFamily="34" charset="0"/>
                <a:ea typeface="MS PGothic" pitchFamily="34" charset="-128"/>
              </a:defRPr>
            </a:lvl8pPr>
            <a:lvl9pPr marL="3778164" indent="-222245" defTabSz="913674" eaLnBrk="0" fontAlgn="base" hangingPunct="0">
              <a:spcBef>
                <a:spcPct val="0"/>
              </a:spcBef>
              <a:spcAft>
                <a:spcPct val="0"/>
              </a:spcAft>
              <a:defRPr>
                <a:solidFill>
                  <a:schemeClr val="tx1"/>
                </a:solidFill>
                <a:latin typeface="Verdana" pitchFamily="34" charset="0"/>
                <a:ea typeface="MS PGothic" pitchFamily="34" charset="-128"/>
              </a:defRPr>
            </a:lvl9pPr>
          </a:lstStyle>
          <a:p>
            <a:fld id="{3C200C6E-C255-4F28-A270-5B294D670F16}" type="slidenum">
              <a:rPr lang="en-US" altLang="en-US" smtClean="0">
                <a:latin typeface="Times New Roman" pitchFamily="18" charset="0"/>
              </a:rPr>
              <a:pPr/>
              <a:t>82</a:t>
            </a:fld>
            <a:endParaRPr lang="en-US" altLang="en-US" smtClean="0">
              <a:latin typeface="Times New Roman" pitchFamily="18" charset="0"/>
            </a:endParaRPr>
          </a:p>
        </p:txBody>
      </p:sp>
      <p:sp>
        <p:nvSpPr>
          <p:cNvPr id="88067" name="Rectangle 2"/>
          <p:cNvSpPr>
            <a:spLocks noGrp="1" noRot="1" noChangeAspect="1" noChangeArrowheads="1" noTextEdit="1"/>
          </p:cNvSpPr>
          <p:nvPr>
            <p:ph type="sldImg"/>
          </p:nvPr>
        </p:nvSpPr>
        <p:spPr>
          <a:ln/>
        </p:spPr>
      </p:sp>
      <p:sp>
        <p:nvSpPr>
          <p:cNvPr id="880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itchFamily="18" charset="0"/>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3674">
              <a:defRPr>
                <a:solidFill>
                  <a:schemeClr val="tx1"/>
                </a:solidFill>
                <a:latin typeface="Verdana" pitchFamily="34" charset="0"/>
                <a:ea typeface="MS PGothic" pitchFamily="34" charset="-128"/>
              </a:defRPr>
            </a:lvl1pPr>
            <a:lvl2pPr marL="722296" indent="-277806" defTabSz="913674">
              <a:defRPr>
                <a:solidFill>
                  <a:schemeClr val="tx1"/>
                </a:solidFill>
                <a:latin typeface="Verdana" pitchFamily="34" charset="0"/>
                <a:ea typeface="MS PGothic" pitchFamily="34" charset="-128"/>
              </a:defRPr>
            </a:lvl2pPr>
            <a:lvl3pPr marL="1111225" indent="-222245" defTabSz="913674">
              <a:defRPr>
                <a:solidFill>
                  <a:schemeClr val="tx1"/>
                </a:solidFill>
                <a:latin typeface="Verdana" pitchFamily="34" charset="0"/>
                <a:ea typeface="MS PGothic" pitchFamily="34" charset="-128"/>
              </a:defRPr>
            </a:lvl3pPr>
            <a:lvl4pPr marL="1555714" indent="-222245" defTabSz="913674">
              <a:defRPr>
                <a:solidFill>
                  <a:schemeClr val="tx1"/>
                </a:solidFill>
                <a:latin typeface="Verdana" pitchFamily="34" charset="0"/>
                <a:ea typeface="MS PGothic" pitchFamily="34" charset="-128"/>
              </a:defRPr>
            </a:lvl4pPr>
            <a:lvl5pPr marL="2000204" indent="-222245" defTabSz="913674">
              <a:defRPr>
                <a:solidFill>
                  <a:schemeClr val="tx1"/>
                </a:solidFill>
                <a:latin typeface="Verdana" pitchFamily="34" charset="0"/>
                <a:ea typeface="MS PGothic" pitchFamily="34" charset="-128"/>
              </a:defRPr>
            </a:lvl5pPr>
            <a:lvl6pPr marL="2444694" indent="-222245" defTabSz="913674" eaLnBrk="0" fontAlgn="base" hangingPunct="0">
              <a:spcBef>
                <a:spcPct val="0"/>
              </a:spcBef>
              <a:spcAft>
                <a:spcPct val="0"/>
              </a:spcAft>
              <a:defRPr>
                <a:solidFill>
                  <a:schemeClr val="tx1"/>
                </a:solidFill>
                <a:latin typeface="Verdana" pitchFamily="34" charset="0"/>
                <a:ea typeface="MS PGothic" pitchFamily="34" charset="-128"/>
              </a:defRPr>
            </a:lvl6pPr>
            <a:lvl7pPr marL="2889184" indent="-222245" defTabSz="913674" eaLnBrk="0" fontAlgn="base" hangingPunct="0">
              <a:spcBef>
                <a:spcPct val="0"/>
              </a:spcBef>
              <a:spcAft>
                <a:spcPct val="0"/>
              </a:spcAft>
              <a:defRPr>
                <a:solidFill>
                  <a:schemeClr val="tx1"/>
                </a:solidFill>
                <a:latin typeface="Verdana" pitchFamily="34" charset="0"/>
                <a:ea typeface="MS PGothic" pitchFamily="34" charset="-128"/>
              </a:defRPr>
            </a:lvl7pPr>
            <a:lvl8pPr marL="3333674" indent="-222245" defTabSz="913674" eaLnBrk="0" fontAlgn="base" hangingPunct="0">
              <a:spcBef>
                <a:spcPct val="0"/>
              </a:spcBef>
              <a:spcAft>
                <a:spcPct val="0"/>
              </a:spcAft>
              <a:defRPr>
                <a:solidFill>
                  <a:schemeClr val="tx1"/>
                </a:solidFill>
                <a:latin typeface="Verdana" pitchFamily="34" charset="0"/>
                <a:ea typeface="MS PGothic" pitchFamily="34" charset="-128"/>
              </a:defRPr>
            </a:lvl8pPr>
            <a:lvl9pPr marL="3778164" indent="-222245" defTabSz="913674" eaLnBrk="0" fontAlgn="base" hangingPunct="0">
              <a:spcBef>
                <a:spcPct val="0"/>
              </a:spcBef>
              <a:spcAft>
                <a:spcPct val="0"/>
              </a:spcAft>
              <a:defRPr>
                <a:solidFill>
                  <a:schemeClr val="tx1"/>
                </a:solidFill>
                <a:latin typeface="Verdana" pitchFamily="34" charset="0"/>
                <a:ea typeface="MS PGothic" pitchFamily="34" charset="-128"/>
              </a:defRPr>
            </a:lvl9pPr>
          </a:lstStyle>
          <a:p>
            <a:fld id="{A194601B-B59E-4A04-92DC-C6099D2B53E9}" type="slidenum">
              <a:rPr lang="en-US" altLang="en-US" smtClean="0">
                <a:latin typeface="Times New Roman" pitchFamily="18" charset="0"/>
              </a:rPr>
              <a:pPr/>
              <a:t>83</a:t>
            </a:fld>
            <a:endParaRPr lang="en-US" altLang="en-US" smtClean="0">
              <a:latin typeface="Times New Roman" pitchFamily="18" charset="0"/>
            </a:endParaRPr>
          </a:p>
        </p:txBody>
      </p:sp>
      <p:sp>
        <p:nvSpPr>
          <p:cNvPr id="89091" name="Rectangle 2"/>
          <p:cNvSpPr>
            <a:spLocks noGrp="1" noRot="1" noChangeAspect="1" noChangeArrowheads="1" noTextEdit="1"/>
          </p:cNvSpPr>
          <p:nvPr>
            <p:ph type="sldImg"/>
          </p:nvPr>
        </p:nvSpPr>
        <p:spPr>
          <a:ln/>
        </p:spPr>
      </p:sp>
      <p:sp>
        <p:nvSpPr>
          <p:cNvPr id="890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itchFamily="18"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79">
              <a:defRPr>
                <a:solidFill>
                  <a:schemeClr val="tx1"/>
                </a:solidFill>
                <a:latin typeface="Verdana" pitchFamily="34" charset="0"/>
                <a:ea typeface="MS PGothic" pitchFamily="34" charset="-128"/>
              </a:defRPr>
            </a:lvl1pPr>
            <a:lvl2pPr marL="729057" indent="-280406" defTabSz="912879">
              <a:defRPr>
                <a:solidFill>
                  <a:schemeClr val="tx1"/>
                </a:solidFill>
                <a:latin typeface="Verdana" pitchFamily="34" charset="0"/>
                <a:ea typeface="MS PGothic" pitchFamily="34" charset="-128"/>
              </a:defRPr>
            </a:lvl2pPr>
            <a:lvl3pPr marL="1121626" indent="-224325" defTabSz="912879">
              <a:defRPr>
                <a:solidFill>
                  <a:schemeClr val="tx1"/>
                </a:solidFill>
                <a:latin typeface="Verdana" pitchFamily="34" charset="0"/>
                <a:ea typeface="MS PGothic" pitchFamily="34" charset="-128"/>
              </a:defRPr>
            </a:lvl3pPr>
            <a:lvl4pPr marL="1570276" indent="-224325" defTabSz="912879">
              <a:defRPr>
                <a:solidFill>
                  <a:schemeClr val="tx1"/>
                </a:solidFill>
                <a:latin typeface="Verdana" pitchFamily="34" charset="0"/>
                <a:ea typeface="MS PGothic" pitchFamily="34" charset="-128"/>
              </a:defRPr>
            </a:lvl4pPr>
            <a:lvl5pPr marL="2018927" indent="-224325" defTabSz="912879">
              <a:defRPr>
                <a:solidFill>
                  <a:schemeClr val="tx1"/>
                </a:solidFill>
                <a:latin typeface="Verdana" pitchFamily="34" charset="0"/>
                <a:ea typeface="MS PGothic" pitchFamily="34" charset="-128"/>
              </a:defRPr>
            </a:lvl5pPr>
            <a:lvl6pPr marL="2467577" indent="-224325" defTabSz="912879" eaLnBrk="0" fontAlgn="base" hangingPunct="0">
              <a:spcBef>
                <a:spcPct val="0"/>
              </a:spcBef>
              <a:spcAft>
                <a:spcPct val="0"/>
              </a:spcAft>
              <a:defRPr>
                <a:solidFill>
                  <a:schemeClr val="tx1"/>
                </a:solidFill>
                <a:latin typeface="Verdana" pitchFamily="34" charset="0"/>
                <a:ea typeface="MS PGothic" pitchFamily="34" charset="-128"/>
              </a:defRPr>
            </a:lvl6pPr>
            <a:lvl7pPr marL="2916227" indent="-224325" defTabSz="912879" eaLnBrk="0" fontAlgn="base" hangingPunct="0">
              <a:spcBef>
                <a:spcPct val="0"/>
              </a:spcBef>
              <a:spcAft>
                <a:spcPct val="0"/>
              </a:spcAft>
              <a:defRPr>
                <a:solidFill>
                  <a:schemeClr val="tx1"/>
                </a:solidFill>
                <a:latin typeface="Verdana" pitchFamily="34" charset="0"/>
                <a:ea typeface="MS PGothic" pitchFamily="34" charset="-128"/>
              </a:defRPr>
            </a:lvl7pPr>
            <a:lvl8pPr marL="3364878" indent="-224325" defTabSz="912879" eaLnBrk="0" fontAlgn="base" hangingPunct="0">
              <a:spcBef>
                <a:spcPct val="0"/>
              </a:spcBef>
              <a:spcAft>
                <a:spcPct val="0"/>
              </a:spcAft>
              <a:defRPr>
                <a:solidFill>
                  <a:schemeClr val="tx1"/>
                </a:solidFill>
                <a:latin typeface="Verdana" pitchFamily="34" charset="0"/>
                <a:ea typeface="MS PGothic" pitchFamily="34" charset="-128"/>
              </a:defRPr>
            </a:lvl8pPr>
            <a:lvl9pPr marL="3813528" indent="-224325" defTabSz="912879" eaLnBrk="0" fontAlgn="base" hangingPunct="0">
              <a:spcBef>
                <a:spcPct val="0"/>
              </a:spcBef>
              <a:spcAft>
                <a:spcPct val="0"/>
              </a:spcAft>
              <a:defRPr>
                <a:solidFill>
                  <a:schemeClr val="tx1"/>
                </a:solidFill>
                <a:latin typeface="Verdana" pitchFamily="34" charset="0"/>
                <a:ea typeface="MS PGothic" pitchFamily="34" charset="-128"/>
              </a:defRPr>
            </a:lvl9pPr>
          </a:lstStyle>
          <a:p>
            <a:fld id="{290F72D0-7079-4C67-8333-9278B32DEE9E}" type="slidenum">
              <a:rPr lang="en-US" altLang="en-US" smtClean="0">
                <a:latin typeface="Helvetica" pitchFamily="-84" charset="0"/>
              </a:rPr>
              <a:pPr/>
              <a:t>8</a:t>
            </a:fld>
            <a:endParaRPr lang="en-US" altLang="en-US" smtClean="0">
              <a:latin typeface="Helvetica" pitchFamily="-84" charset="0"/>
            </a:endParaRPr>
          </a:p>
        </p:txBody>
      </p:sp>
      <p:sp>
        <p:nvSpPr>
          <p:cNvPr id="84995" name="Rectangle 2"/>
          <p:cNvSpPr>
            <a:spLocks noGrp="1" noRot="1" noChangeAspect="1" noChangeArrowheads="1" noTextEdit="1"/>
          </p:cNvSpPr>
          <p:nvPr>
            <p:ph type="sldImg"/>
          </p:nvPr>
        </p:nvSpPr>
        <p:spPr>
          <a:ln/>
        </p:spPr>
      </p:sp>
      <p:sp>
        <p:nvSpPr>
          <p:cNvPr id="849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itchFamily="18" charset="0"/>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3674">
              <a:defRPr>
                <a:solidFill>
                  <a:schemeClr val="tx1"/>
                </a:solidFill>
                <a:latin typeface="Verdana" pitchFamily="34" charset="0"/>
                <a:ea typeface="MS PGothic" pitchFamily="34" charset="-128"/>
              </a:defRPr>
            </a:lvl1pPr>
            <a:lvl2pPr marL="722296" indent="-277806" defTabSz="913674">
              <a:defRPr>
                <a:solidFill>
                  <a:schemeClr val="tx1"/>
                </a:solidFill>
                <a:latin typeface="Verdana" pitchFamily="34" charset="0"/>
                <a:ea typeface="MS PGothic" pitchFamily="34" charset="-128"/>
              </a:defRPr>
            </a:lvl2pPr>
            <a:lvl3pPr marL="1111225" indent="-222245" defTabSz="913674">
              <a:defRPr>
                <a:solidFill>
                  <a:schemeClr val="tx1"/>
                </a:solidFill>
                <a:latin typeface="Verdana" pitchFamily="34" charset="0"/>
                <a:ea typeface="MS PGothic" pitchFamily="34" charset="-128"/>
              </a:defRPr>
            </a:lvl3pPr>
            <a:lvl4pPr marL="1555714" indent="-222245" defTabSz="913674">
              <a:defRPr>
                <a:solidFill>
                  <a:schemeClr val="tx1"/>
                </a:solidFill>
                <a:latin typeface="Verdana" pitchFamily="34" charset="0"/>
                <a:ea typeface="MS PGothic" pitchFamily="34" charset="-128"/>
              </a:defRPr>
            </a:lvl4pPr>
            <a:lvl5pPr marL="2000204" indent="-222245" defTabSz="913674">
              <a:defRPr>
                <a:solidFill>
                  <a:schemeClr val="tx1"/>
                </a:solidFill>
                <a:latin typeface="Verdana" pitchFamily="34" charset="0"/>
                <a:ea typeface="MS PGothic" pitchFamily="34" charset="-128"/>
              </a:defRPr>
            </a:lvl5pPr>
            <a:lvl6pPr marL="2444694" indent="-222245" defTabSz="913674" eaLnBrk="0" fontAlgn="base" hangingPunct="0">
              <a:spcBef>
                <a:spcPct val="0"/>
              </a:spcBef>
              <a:spcAft>
                <a:spcPct val="0"/>
              </a:spcAft>
              <a:defRPr>
                <a:solidFill>
                  <a:schemeClr val="tx1"/>
                </a:solidFill>
                <a:latin typeface="Verdana" pitchFamily="34" charset="0"/>
                <a:ea typeface="MS PGothic" pitchFamily="34" charset="-128"/>
              </a:defRPr>
            </a:lvl6pPr>
            <a:lvl7pPr marL="2889184" indent="-222245" defTabSz="913674" eaLnBrk="0" fontAlgn="base" hangingPunct="0">
              <a:spcBef>
                <a:spcPct val="0"/>
              </a:spcBef>
              <a:spcAft>
                <a:spcPct val="0"/>
              </a:spcAft>
              <a:defRPr>
                <a:solidFill>
                  <a:schemeClr val="tx1"/>
                </a:solidFill>
                <a:latin typeface="Verdana" pitchFamily="34" charset="0"/>
                <a:ea typeface="MS PGothic" pitchFamily="34" charset="-128"/>
              </a:defRPr>
            </a:lvl7pPr>
            <a:lvl8pPr marL="3333674" indent="-222245" defTabSz="913674" eaLnBrk="0" fontAlgn="base" hangingPunct="0">
              <a:spcBef>
                <a:spcPct val="0"/>
              </a:spcBef>
              <a:spcAft>
                <a:spcPct val="0"/>
              </a:spcAft>
              <a:defRPr>
                <a:solidFill>
                  <a:schemeClr val="tx1"/>
                </a:solidFill>
                <a:latin typeface="Verdana" pitchFamily="34" charset="0"/>
                <a:ea typeface="MS PGothic" pitchFamily="34" charset="-128"/>
              </a:defRPr>
            </a:lvl8pPr>
            <a:lvl9pPr marL="3778164" indent="-222245" defTabSz="913674" eaLnBrk="0" fontAlgn="base" hangingPunct="0">
              <a:spcBef>
                <a:spcPct val="0"/>
              </a:spcBef>
              <a:spcAft>
                <a:spcPct val="0"/>
              </a:spcAft>
              <a:defRPr>
                <a:solidFill>
                  <a:schemeClr val="tx1"/>
                </a:solidFill>
                <a:latin typeface="Verdana" pitchFamily="34" charset="0"/>
                <a:ea typeface="MS PGothic" pitchFamily="34" charset="-128"/>
              </a:defRPr>
            </a:lvl9pPr>
          </a:lstStyle>
          <a:p>
            <a:fld id="{4E11D296-B506-4C55-9DC9-CD88515176DC}" type="slidenum">
              <a:rPr lang="en-US" altLang="en-US" smtClean="0">
                <a:latin typeface="Times New Roman" pitchFamily="18" charset="0"/>
              </a:rPr>
              <a:pPr/>
              <a:t>84</a:t>
            </a:fld>
            <a:endParaRPr lang="en-US" altLang="en-US" smtClean="0">
              <a:latin typeface="Times New Roman" pitchFamily="18" charset="0"/>
            </a:endParaRPr>
          </a:p>
        </p:txBody>
      </p:sp>
      <p:sp>
        <p:nvSpPr>
          <p:cNvPr id="90115" name="Rectangle 2"/>
          <p:cNvSpPr>
            <a:spLocks noGrp="1" noRot="1" noChangeAspect="1" noChangeArrowheads="1" noTextEdit="1"/>
          </p:cNvSpPr>
          <p:nvPr>
            <p:ph type="sldImg"/>
          </p:nvPr>
        </p:nvSpPr>
        <p:spPr>
          <a:ln/>
        </p:spPr>
      </p:sp>
      <p:sp>
        <p:nvSpPr>
          <p:cNvPr id="901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itchFamily="18" charset="0"/>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3674">
              <a:defRPr>
                <a:solidFill>
                  <a:schemeClr val="tx1"/>
                </a:solidFill>
                <a:latin typeface="Verdana" pitchFamily="34" charset="0"/>
                <a:ea typeface="MS PGothic" pitchFamily="34" charset="-128"/>
              </a:defRPr>
            </a:lvl1pPr>
            <a:lvl2pPr marL="722296" indent="-277806" defTabSz="913674">
              <a:defRPr>
                <a:solidFill>
                  <a:schemeClr val="tx1"/>
                </a:solidFill>
                <a:latin typeface="Verdana" pitchFamily="34" charset="0"/>
                <a:ea typeface="MS PGothic" pitchFamily="34" charset="-128"/>
              </a:defRPr>
            </a:lvl2pPr>
            <a:lvl3pPr marL="1111225" indent="-222245" defTabSz="913674">
              <a:defRPr>
                <a:solidFill>
                  <a:schemeClr val="tx1"/>
                </a:solidFill>
                <a:latin typeface="Verdana" pitchFamily="34" charset="0"/>
                <a:ea typeface="MS PGothic" pitchFamily="34" charset="-128"/>
              </a:defRPr>
            </a:lvl3pPr>
            <a:lvl4pPr marL="1555714" indent="-222245" defTabSz="913674">
              <a:defRPr>
                <a:solidFill>
                  <a:schemeClr val="tx1"/>
                </a:solidFill>
                <a:latin typeface="Verdana" pitchFamily="34" charset="0"/>
                <a:ea typeface="MS PGothic" pitchFamily="34" charset="-128"/>
              </a:defRPr>
            </a:lvl4pPr>
            <a:lvl5pPr marL="2000204" indent="-222245" defTabSz="913674">
              <a:defRPr>
                <a:solidFill>
                  <a:schemeClr val="tx1"/>
                </a:solidFill>
                <a:latin typeface="Verdana" pitchFamily="34" charset="0"/>
                <a:ea typeface="MS PGothic" pitchFamily="34" charset="-128"/>
              </a:defRPr>
            </a:lvl5pPr>
            <a:lvl6pPr marL="2444694" indent="-222245" defTabSz="913674" eaLnBrk="0" fontAlgn="base" hangingPunct="0">
              <a:spcBef>
                <a:spcPct val="0"/>
              </a:spcBef>
              <a:spcAft>
                <a:spcPct val="0"/>
              </a:spcAft>
              <a:defRPr>
                <a:solidFill>
                  <a:schemeClr val="tx1"/>
                </a:solidFill>
                <a:latin typeface="Verdana" pitchFamily="34" charset="0"/>
                <a:ea typeface="MS PGothic" pitchFamily="34" charset="-128"/>
              </a:defRPr>
            </a:lvl6pPr>
            <a:lvl7pPr marL="2889184" indent="-222245" defTabSz="913674" eaLnBrk="0" fontAlgn="base" hangingPunct="0">
              <a:spcBef>
                <a:spcPct val="0"/>
              </a:spcBef>
              <a:spcAft>
                <a:spcPct val="0"/>
              </a:spcAft>
              <a:defRPr>
                <a:solidFill>
                  <a:schemeClr val="tx1"/>
                </a:solidFill>
                <a:latin typeface="Verdana" pitchFamily="34" charset="0"/>
                <a:ea typeface="MS PGothic" pitchFamily="34" charset="-128"/>
              </a:defRPr>
            </a:lvl7pPr>
            <a:lvl8pPr marL="3333674" indent="-222245" defTabSz="913674" eaLnBrk="0" fontAlgn="base" hangingPunct="0">
              <a:spcBef>
                <a:spcPct val="0"/>
              </a:spcBef>
              <a:spcAft>
                <a:spcPct val="0"/>
              </a:spcAft>
              <a:defRPr>
                <a:solidFill>
                  <a:schemeClr val="tx1"/>
                </a:solidFill>
                <a:latin typeface="Verdana" pitchFamily="34" charset="0"/>
                <a:ea typeface="MS PGothic" pitchFamily="34" charset="-128"/>
              </a:defRPr>
            </a:lvl8pPr>
            <a:lvl9pPr marL="3778164" indent="-222245" defTabSz="913674" eaLnBrk="0" fontAlgn="base" hangingPunct="0">
              <a:spcBef>
                <a:spcPct val="0"/>
              </a:spcBef>
              <a:spcAft>
                <a:spcPct val="0"/>
              </a:spcAft>
              <a:defRPr>
                <a:solidFill>
                  <a:schemeClr val="tx1"/>
                </a:solidFill>
                <a:latin typeface="Verdana" pitchFamily="34" charset="0"/>
                <a:ea typeface="MS PGothic" pitchFamily="34" charset="-128"/>
              </a:defRPr>
            </a:lvl9pPr>
          </a:lstStyle>
          <a:p>
            <a:fld id="{79025CA1-7720-48D0-AD01-5D7CB27C2D47}" type="slidenum">
              <a:rPr lang="en-US" altLang="en-US" smtClean="0">
                <a:latin typeface="Times New Roman" pitchFamily="18" charset="0"/>
              </a:rPr>
              <a:pPr/>
              <a:t>85</a:t>
            </a:fld>
            <a:endParaRPr lang="en-US" altLang="en-US" smtClean="0">
              <a:latin typeface="Times New Roman" pitchFamily="18" charset="0"/>
            </a:endParaRPr>
          </a:p>
        </p:txBody>
      </p:sp>
      <p:sp>
        <p:nvSpPr>
          <p:cNvPr id="91139" name="Rectangle 2"/>
          <p:cNvSpPr>
            <a:spLocks noGrp="1" noRot="1" noChangeAspect="1" noChangeArrowheads="1" noTextEdit="1"/>
          </p:cNvSpPr>
          <p:nvPr>
            <p:ph type="sldImg"/>
          </p:nvPr>
        </p:nvSpPr>
        <p:spPr>
          <a:ln/>
        </p:spPr>
      </p:sp>
      <p:sp>
        <p:nvSpPr>
          <p:cNvPr id="911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itchFamily="18" charset="0"/>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3674">
              <a:defRPr>
                <a:solidFill>
                  <a:schemeClr val="tx1"/>
                </a:solidFill>
                <a:latin typeface="Verdana" pitchFamily="34" charset="0"/>
                <a:ea typeface="MS PGothic" pitchFamily="34" charset="-128"/>
              </a:defRPr>
            </a:lvl1pPr>
            <a:lvl2pPr marL="722296" indent="-277806" defTabSz="913674">
              <a:defRPr>
                <a:solidFill>
                  <a:schemeClr val="tx1"/>
                </a:solidFill>
                <a:latin typeface="Verdana" pitchFamily="34" charset="0"/>
                <a:ea typeface="MS PGothic" pitchFamily="34" charset="-128"/>
              </a:defRPr>
            </a:lvl2pPr>
            <a:lvl3pPr marL="1111225" indent="-222245" defTabSz="913674">
              <a:defRPr>
                <a:solidFill>
                  <a:schemeClr val="tx1"/>
                </a:solidFill>
                <a:latin typeface="Verdana" pitchFamily="34" charset="0"/>
                <a:ea typeface="MS PGothic" pitchFamily="34" charset="-128"/>
              </a:defRPr>
            </a:lvl3pPr>
            <a:lvl4pPr marL="1555714" indent="-222245" defTabSz="913674">
              <a:defRPr>
                <a:solidFill>
                  <a:schemeClr val="tx1"/>
                </a:solidFill>
                <a:latin typeface="Verdana" pitchFamily="34" charset="0"/>
                <a:ea typeface="MS PGothic" pitchFamily="34" charset="-128"/>
              </a:defRPr>
            </a:lvl4pPr>
            <a:lvl5pPr marL="2000204" indent="-222245" defTabSz="913674">
              <a:defRPr>
                <a:solidFill>
                  <a:schemeClr val="tx1"/>
                </a:solidFill>
                <a:latin typeface="Verdana" pitchFamily="34" charset="0"/>
                <a:ea typeface="MS PGothic" pitchFamily="34" charset="-128"/>
              </a:defRPr>
            </a:lvl5pPr>
            <a:lvl6pPr marL="2444694" indent="-222245" defTabSz="913674" eaLnBrk="0" fontAlgn="base" hangingPunct="0">
              <a:spcBef>
                <a:spcPct val="0"/>
              </a:spcBef>
              <a:spcAft>
                <a:spcPct val="0"/>
              </a:spcAft>
              <a:defRPr>
                <a:solidFill>
                  <a:schemeClr val="tx1"/>
                </a:solidFill>
                <a:latin typeface="Verdana" pitchFamily="34" charset="0"/>
                <a:ea typeface="MS PGothic" pitchFamily="34" charset="-128"/>
              </a:defRPr>
            </a:lvl6pPr>
            <a:lvl7pPr marL="2889184" indent="-222245" defTabSz="913674" eaLnBrk="0" fontAlgn="base" hangingPunct="0">
              <a:spcBef>
                <a:spcPct val="0"/>
              </a:spcBef>
              <a:spcAft>
                <a:spcPct val="0"/>
              </a:spcAft>
              <a:defRPr>
                <a:solidFill>
                  <a:schemeClr val="tx1"/>
                </a:solidFill>
                <a:latin typeface="Verdana" pitchFamily="34" charset="0"/>
                <a:ea typeface="MS PGothic" pitchFamily="34" charset="-128"/>
              </a:defRPr>
            </a:lvl7pPr>
            <a:lvl8pPr marL="3333674" indent="-222245" defTabSz="913674" eaLnBrk="0" fontAlgn="base" hangingPunct="0">
              <a:spcBef>
                <a:spcPct val="0"/>
              </a:spcBef>
              <a:spcAft>
                <a:spcPct val="0"/>
              </a:spcAft>
              <a:defRPr>
                <a:solidFill>
                  <a:schemeClr val="tx1"/>
                </a:solidFill>
                <a:latin typeface="Verdana" pitchFamily="34" charset="0"/>
                <a:ea typeface="MS PGothic" pitchFamily="34" charset="-128"/>
              </a:defRPr>
            </a:lvl8pPr>
            <a:lvl9pPr marL="3778164" indent="-222245" defTabSz="913674" eaLnBrk="0" fontAlgn="base" hangingPunct="0">
              <a:spcBef>
                <a:spcPct val="0"/>
              </a:spcBef>
              <a:spcAft>
                <a:spcPct val="0"/>
              </a:spcAft>
              <a:defRPr>
                <a:solidFill>
                  <a:schemeClr val="tx1"/>
                </a:solidFill>
                <a:latin typeface="Verdana" pitchFamily="34" charset="0"/>
                <a:ea typeface="MS PGothic" pitchFamily="34" charset="-128"/>
              </a:defRPr>
            </a:lvl9pPr>
          </a:lstStyle>
          <a:p>
            <a:fld id="{4A1F6749-59E2-4F8D-AEE9-8B7D27EB3EF4}" type="slidenum">
              <a:rPr lang="en-US" altLang="en-US" smtClean="0">
                <a:latin typeface="Times New Roman" pitchFamily="18" charset="0"/>
              </a:rPr>
              <a:pPr/>
              <a:t>86</a:t>
            </a:fld>
            <a:endParaRPr lang="en-US" altLang="en-US" smtClean="0">
              <a:latin typeface="Times New Roman" pitchFamily="18"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itchFamily="18" charset="0"/>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3674">
              <a:defRPr>
                <a:solidFill>
                  <a:schemeClr val="tx1"/>
                </a:solidFill>
                <a:latin typeface="Verdana" pitchFamily="34" charset="0"/>
                <a:ea typeface="MS PGothic" pitchFamily="34" charset="-128"/>
              </a:defRPr>
            </a:lvl1pPr>
            <a:lvl2pPr marL="722296" indent="-277806" defTabSz="913674">
              <a:defRPr>
                <a:solidFill>
                  <a:schemeClr val="tx1"/>
                </a:solidFill>
                <a:latin typeface="Verdana" pitchFamily="34" charset="0"/>
                <a:ea typeface="MS PGothic" pitchFamily="34" charset="-128"/>
              </a:defRPr>
            </a:lvl2pPr>
            <a:lvl3pPr marL="1111225" indent="-222245" defTabSz="913674">
              <a:defRPr>
                <a:solidFill>
                  <a:schemeClr val="tx1"/>
                </a:solidFill>
                <a:latin typeface="Verdana" pitchFamily="34" charset="0"/>
                <a:ea typeface="MS PGothic" pitchFamily="34" charset="-128"/>
              </a:defRPr>
            </a:lvl3pPr>
            <a:lvl4pPr marL="1555714" indent="-222245" defTabSz="913674">
              <a:defRPr>
                <a:solidFill>
                  <a:schemeClr val="tx1"/>
                </a:solidFill>
                <a:latin typeface="Verdana" pitchFamily="34" charset="0"/>
                <a:ea typeface="MS PGothic" pitchFamily="34" charset="-128"/>
              </a:defRPr>
            </a:lvl4pPr>
            <a:lvl5pPr marL="2000204" indent="-222245" defTabSz="913674">
              <a:defRPr>
                <a:solidFill>
                  <a:schemeClr val="tx1"/>
                </a:solidFill>
                <a:latin typeface="Verdana" pitchFamily="34" charset="0"/>
                <a:ea typeface="MS PGothic" pitchFamily="34" charset="-128"/>
              </a:defRPr>
            </a:lvl5pPr>
            <a:lvl6pPr marL="2444694" indent="-222245" defTabSz="913674" eaLnBrk="0" fontAlgn="base" hangingPunct="0">
              <a:spcBef>
                <a:spcPct val="0"/>
              </a:spcBef>
              <a:spcAft>
                <a:spcPct val="0"/>
              </a:spcAft>
              <a:defRPr>
                <a:solidFill>
                  <a:schemeClr val="tx1"/>
                </a:solidFill>
                <a:latin typeface="Verdana" pitchFamily="34" charset="0"/>
                <a:ea typeface="MS PGothic" pitchFamily="34" charset="-128"/>
              </a:defRPr>
            </a:lvl6pPr>
            <a:lvl7pPr marL="2889184" indent="-222245" defTabSz="913674" eaLnBrk="0" fontAlgn="base" hangingPunct="0">
              <a:spcBef>
                <a:spcPct val="0"/>
              </a:spcBef>
              <a:spcAft>
                <a:spcPct val="0"/>
              </a:spcAft>
              <a:defRPr>
                <a:solidFill>
                  <a:schemeClr val="tx1"/>
                </a:solidFill>
                <a:latin typeface="Verdana" pitchFamily="34" charset="0"/>
                <a:ea typeface="MS PGothic" pitchFamily="34" charset="-128"/>
              </a:defRPr>
            </a:lvl7pPr>
            <a:lvl8pPr marL="3333674" indent="-222245" defTabSz="913674" eaLnBrk="0" fontAlgn="base" hangingPunct="0">
              <a:spcBef>
                <a:spcPct val="0"/>
              </a:spcBef>
              <a:spcAft>
                <a:spcPct val="0"/>
              </a:spcAft>
              <a:defRPr>
                <a:solidFill>
                  <a:schemeClr val="tx1"/>
                </a:solidFill>
                <a:latin typeface="Verdana" pitchFamily="34" charset="0"/>
                <a:ea typeface="MS PGothic" pitchFamily="34" charset="-128"/>
              </a:defRPr>
            </a:lvl8pPr>
            <a:lvl9pPr marL="3778164" indent="-222245" defTabSz="913674" eaLnBrk="0" fontAlgn="base" hangingPunct="0">
              <a:spcBef>
                <a:spcPct val="0"/>
              </a:spcBef>
              <a:spcAft>
                <a:spcPct val="0"/>
              </a:spcAft>
              <a:defRPr>
                <a:solidFill>
                  <a:schemeClr val="tx1"/>
                </a:solidFill>
                <a:latin typeface="Verdana" pitchFamily="34" charset="0"/>
                <a:ea typeface="MS PGothic" pitchFamily="34" charset="-128"/>
              </a:defRPr>
            </a:lvl9pPr>
          </a:lstStyle>
          <a:p>
            <a:fld id="{6D475557-90EA-453A-8BBB-DC8B0791273F}" type="slidenum">
              <a:rPr lang="en-US" altLang="en-US" smtClean="0">
                <a:latin typeface="Times New Roman" pitchFamily="18" charset="0"/>
              </a:rPr>
              <a:pPr/>
              <a:t>88</a:t>
            </a:fld>
            <a:endParaRPr lang="en-US" altLang="en-US" smtClean="0">
              <a:latin typeface="Times New Roman" pitchFamily="18" charset="0"/>
            </a:endParaRPr>
          </a:p>
        </p:txBody>
      </p:sp>
      <p:sp>
        <p:nvSpPr>
          <p:cNvPr id="94211" name="Rectangle 2"/>
          <p:cNvSpPr>
            <a:spLocks noGrp="1" noRot="1" noChangeAspect="1" noChangeArrowheads="1" noTextEdit="1"/>
          </p:cNvSpPr>
          <p:nvPr>
            <p:ph type="sldImg"/>
          </p:nvPr>
        </p:nvSpPr>
        <p:spPr>
          <a:ln/>
        </p:spPr>
      </p:sp>
      <p:sp>
        <p:nvSpPr>
          <p:cNvPr id="942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itchFamily="18" charset="0"/>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3674">
              <a:defRPr>
                <a:solidFill>
                  <a:schemeClr val="tx1"/>
                </a:solidFill>
                <a:latin typeface="Verdana" pitchFamily="34" charset="0"/>
                <a:ea typeface="MS PGothic" pitchFamily="34" charset="-128"/>
              </a:defRPr>
            </a:lvl1pPr>
            <a:lvl2pPr marL="722296" indent="-277806" defTabSz="913674">
              <a:defRPr>
                <a:solidFill>
                  <a:schemeClr val="tx1"/>
                </a:solidFill>
                <a:latin typeface="Verdana" pitchFamily="34" charset="0"/>
                <a:ea typeface="MS PGothic" pitchFamily="34" charset="-128"/>
              </a:defRPr>
            </a:lvl2pPr>
            <a:lvl3pPr marL="1111225" indent="-222245" defTabSz="913674">
              <a:defRPr>
                <a:solidFill>
                  <a:schemeClr val="tx1"/>
                </a:solidFill>
                <a:latin typeface="Verdana" pitchFamily="34" charset="0"/>
                <a:ea typeface="MS PGothic" pitchFamily="34" charset="-128"/>
              </a:defRPr>
            </a:lvl3pPr>
            <a:lvl4pPr marL="1555714" indent="-222245" defTabSz="913674">
              <a:defRPr>
                <a:solidFill>
                  <a:schemeClr val="tx1"/>
                </a:solidFill>
                <a:latin typeface="Verdana" pitchFamily="34" charset="0"/>
                <a:ea typeface="MS PGothic" pitchFamily="34" charset="-128"/>
              </a:defRPr>
            </a:lvl4pPr>
            <a:lvl5pPr marL="2000204" indent="-222245" defTabSz="913674">
              <a:defRPr>
                <a:solidFill>
                  <a:schemeClr val="tx1"/>
                </a:solidFill>
                <a:latin typeface="Verdana" pitchFamily="34" charset="0"/>
                <a:ea typeface="MS PGothic" pitchFamily="34" charset="-128"/>
              </a:defRPr>
            </a:lvl5pPr>
            <a:lvl6pPr marL="2444694" indent="-222245" defTabSz="913674" eaLnBrk="0" fontAlgn="base" hangingPunct="0">
              <a:spcBef>
                <a:spcPct val="0"/>
              </a:spcBef>
              <a:spcAft>
                <a:spcPct val="0"/>
              </a:spcAft>
              <a:defRPr>
                <a:solidFill>
                  <a:schemeClr val="tx1"/>
                </a:solidFill>
                <a:latin typeface="Verdana" pitchFamily="34" charset="0"/>
                <a:ea typeface="MS PGothic" pitchFamily="34" charset="-128"/>
              </a:defRPr>
            </a:lvl6pPr>
            <a:lvl7pPr marL="2889184" indent="-222245" defTabSz="913674" eaLnBrk="0" fontAlgn="base" hangingPunct="0">
              <a:spcBef>
                <a:spcPct val="0"/>
              </a:spcBef>
              <a:spcAft>
                <a:spcPct val="0"/>
              </a:spcAft>
              <a:defRPr>
                <a:solidFill>
                  <a:schemeClr val="tx1"/>
                </a:solidFill>
                <a:latin typeface="Verdana" pitchFamily="34" charset="0"/>
                <a:ea typeface="MS PGothic" pitchFamily="34" charset="-128"/>
              </a:defRPr>
            </a:lvl7pPr>
            <a:lvl8pPr marL="3333674" indent="-222245" defTabSz="913674" eaLnBrk="0" fontAlgn="base" hangingPunct="0">
              <a:spcBef>
                <a:spcPct val="0"/>
              </a:spcBef>
              <a:spcAft>
                <a:spcPct val="0"/>
              </a:spcAft>
              <a:defRPr>
                <a:solidFill>
                  <a:schemeClr val="tx1"/>
                </a:solidFill>
                <a:latin typeface="Verdana" pitchFamily="34" charset="0"/>
                <a:ea typeface="MS PGothic" pitchFamily="34" charset="-128"/>
              </a:defRPr>
            </a:lvl8pPr>
            <a:lvl9pPr marL="3778164" indent="-222245" defTabSz="913674" eaLnBrk="0" fontAlgn="base" hangingPunct="0">
              <a:spcBef>
                <a:spcPct val="0"/>
              </a:spcBef>
              <a:spcAft>
                <a:spcPct val="0"/>
              </a:spcAft>
              <a:defRPr>
                <a:solidFill>
                  <a:schemeClr val="tx1"/>
                </a:solidFill>
                <a:latin typeface="Verdana" pitchFamily="34" charset="0"/>
                <a:ea typeface="MS PGothic" pitchFamily="34" charset="-128"/>
              </a:defRPr>
            </a:lvl9pPr>
          </a:lstStyle>
          <a:p>
            <a:fld id="{4A35812B-AB67-49E0-9752-9D37E826281C}" type="slidenum">
              <a:rPr lang="en-US" altLang="en-US" smtClean="0">
                <a:latin typeface="Times New Roman" pitchFamily="18" charset="0"/>
              </a:rPr>
              <a:pPr/>
              <a:t>89</a:t>
            </a:fld>
            <a:endParaRPr lang="en-US" altLang="en-US" smtClean="0">
              <a:latin typeface="Times New Roman" pitchFamily="18" charset="0"/>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itchFamily="18" charset="0"/>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3674">
              <a:defRPr>
                <a:solidFill>
                  <a:schemeClr val="tx1"/>
                </a:solidFill>
                <a:latin typeface="Verdana" pitchFamily="34" charset="0"/>
                <a:ea typeface="MS PGothic" pitchFamily="34" charset="-128"/>
              </a:defRPr>
            </a:lvl1pPr>
            <a:lvl2pPr marL="722296" indent="-277806" defTabSz="913674">
              <a:defRPr>
                <a:solidFill>
                  <a:schemeClr val="tx1"/>
                </a:solidFill>
                <a:latin typeface="Verdana" pitchFamily="34" charset="0"/>
                <a:ea typeface="MS PGothic" pitchFamily="34" charset="-128"/>
              </a:defRPr>
            </a:lvl2pPr>
            <a:lvl3pPr marL="1111225" indent="-222245" defTabSz="913674">
              <a:defRPr>
                <a:solidFill>
                  <a:schemeClr val="tx1"/>
                </a:solidFill>
                <a:latin typeface="Verdana" pitchFamily="34" charset="0"/>
                <a:ea typeface="MS PGothic" pitchFamily="34" charset="-128"/>
              </a:defRPr>
            </a:lvl3pPr>
            <a:lvl4pPr marL="1555714" indent="-222245" defTabSz="913674">
              <a:defRPr>
                <a:solidFill>
                  <a:schemeClr val="tx1"/>
                </a:solidFill>
                <a:latin typeface="Verdana" pitchFamily="34" charset="0"/>
                <a:ea typeface="MS PGothic" pitchFamily="34" charset="-128"/>
              </a:defRPr>
            </a:lvl4pPr>
            <a:lvl5pPr marL="2000204" indent="-222245" defTabSz="913674">
              <a:defRPr>
                <a:solidFill>
                  <a:schemeClr val="tx1"/>
                </a:solidFill>
                <a:latin typeface="Verdana" pitchFamily="34" charset="0"/>
                <a:ea typeface="MS PGothic" pitchFamily="34" charset="-128"/>
              </a:defRPr>
            </a:lvl5pPr>
            <a:lvl6pPr marL="2444694" indent="-222245" defTabSz="913674" eaLnBrk="0" fontAlgn="base" hangingPunct="0">
              <a:spcBef>
                <a:spcPct val="0"/>
              </a:spcBef>
              <a:spcAft>
                <a:spcPct val="0"/>
              </a:spcAft>
              <a:defRPr>
                <a:solidFill>
                  <a:schemeClr val="tx1"/>
                </a:solidFill>
                <a:latin typeface="Verdana" pitchFamily="34" charset="0"/>
                <a:ea typeface="MS PGothic" pitchFamily="34" charset="-128"/>
              </a:defRPr>
            </a:lvl6pPr>
            <a:lvl7pPr marL="2889184" indent="-222245" defTabSz="913674" eaLnBrk="0" fontAlgn="base" hangingPunct="0">
              <a:spcBef>
                <a:spcPct val="0"/>
              </a:spcBef>
              <a:spcAft>
                <a:spcPct val="0"/>
              </a:spcAft>
              <a:defRPr>
                <a:solidFill>
                  <a:schemeClr val="tx1"/>
                </a:solidFill>
                <a:latin typeface="Verdana" pitchFamily="34" charset="0"/>
                <a:ea typeface="MS PGothic" pitchFamily="34" charset="-128"/>
              </a:defRPr>
            </a:lvl7pPr>
            <a:lvl8pPr marL="3333674" indent="-222245" defTabSz="913674" eaLnBrk="0" fontAlgn="base" hangingPunct="0">
              <a:spcBef>
                <a:spcPct val="0"/>
              </a:spcBef>
              <a:spcAft>
                <a:spcPct val="0"/>
              </a:spcAft>
              <a:defRPr>
                <a:solidFill>
                  <a:schemeClr val="tx1"/>
                </a:solidFill>
                <a:latin typeface="Verdana" pitchFamily="34" charset="0"/>
                <a:ea typeface="MS PGothic" pitchFamily="34" charset="-128"/>
              </a:defRPr>
            </a:lvl8pPr>
            <a:lvl9pPr marL="3778164" indent="-222245" defTabSz="913674" eaLnBrk="0" fontAlgn="base" hangingPunct="0">
              <a:spcBef>
                <a:spcPct val="0"/>
              </a:spcBef>
              <a:spcAft>
                <a:spcPct val="0"/>
              </a:spcAft>
              <a:defRPr>
                <a:solidFill>
                  <a:schemeClr val="tx1"/>
                </a:solidFill>
                <a:latin typeface="Verdana" pitchFamily="34" charset="0"/>
                <a:ea typeface="MS PGothic" pitchFamily="34" charset="-128"/>
              </a:defRPr>
            </a:lvl9pPr>
          </a:lstStyle>
          <a:p>
            <a:fld id="{2E41E6BE-CE92-41CF-8123-EE480E4006AE}" type="slidenum">
              <a:rPr lang="en-US" altLang="en-US" smtClean="0">
                <a:latin typeface="Times New Roman" pitchFamily="18" charset="0"/>
              </a:rPr>
              <a:pPr/>
              <a:t>90</a:t>
            </a:fld>
            <a:endParaRPr lang="en-US" altLang="en-US" smtClean="0">
              <a:latin typeface="Times New Roman" pitchFamily="18" charset="0"/>
            </a:endParaRPr>
          </a:p>
        </p:txBody>
      </p:sp>
      <p:sp>
        <p:nvSpPr>
          <p:cNvPr id="96259" name="Rectangle 2"/>
          <p:cNvSpPr>
            <a:spLocks noGrp="1" noRot="1" noChangeAspect="1" noChangeArrowheads="1" noTextEdit="1"/>
          </p:cNvSpPr>
          <p:nvPr>
            <p:ph type="sldImg"/>
          </p:nvPr>
        </p:nvSpPr>
        <p:spPr>
          <a:ln/>
        </p:spPr>
      </p:sp>
      <p:sp>
        <p:nvSpPr>
          <p:cNvPr id="962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itchFamily="18" charset="0"/>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3674">
              <a:defRPr>
                <a:solidFill>
                  <a:schemeClr val="tx1"/>
                </a:solidFill>
                <a:latin typeface="Verdana" pitchFamily="34" charset="0"/>
                <a:ea typeface="MS PGothic" pitchFamily="34" charset="-128"/>
              </a:defRPr>
            </a:lvl1pPr>
            <a:lvl2pPr marL="722296" indent="-277806" defTabSz="913674">
              <a:defRPr>
                <a:solidFill>
                  <a:schemeClr val="tx1"/>
                </a:solidFill>
                <a:latin typeface="Verdana" pitchFamily="34" charset="0"/>
                <a:ea typeface="MS PGothic" pitchFamily="34" charset="-128"/>
              </a:defRPr>
            </a:lvl2pPr>
            <a:lvl3pPr marL="1111225" indent="-222245" defTabSz="913674">
              <a:defRPr>
                <a:solidFill>
                  <a:schemeClr val="tx1"/>
                </a:solidFill>
                <a:latin typeface="Verdana" pitchFamily="34" charset="0"/>
                <a:ea typeface="MS PGothic" pitchFamily="34" charset="-128"/>
              </a:defRPr>
            </a:lvl3pPr>
            <a:lvl4pPr marL="1555714" indent="-222245" defTabSz="913674">
              <a:defRPr>
                <a:solidFill>
                  <a:schemeClr val="tx1"/>
                </a:solidFill>
                <a:latin typeface="Verdana" pitchFamily="34" charset="0"/>
                <a:ea typeface="MS PGothic" pitchFamily="34" charset="-128"/>
              </a:defRPr>
            </a:lvl4pPr>
            <a:lvl5pPr marL="2000204" indent="-222245" defTabSz="913674">
              <a:defRPr>
                <a:solidFill>
                  <a:schemeClr val="tx1"/>
                </a:solidFill>
                <a:latin typeface="Verdana" pitchFamily="34" charset="0"/>
                <a:ea typeface="MS PGothic" pitchFamily="34" charset="-128"/>
              </a:defRPr>
            </a:lvl5pPr>
            <a:lvl6pPr marL="2444694" indent="-222245" defTabSz="913674" eaLnBrk="0" fontAlgn="base" hangingPunct="0">
              <a:spcBef>
                <a:spcPct val="0"/>
              </a:spcBef>
              <a:spcAft>
                <a:spcPct val="0"/>
              </a:spcAft>
              <a:defRPr>
                <a:solidFill>
                  <a:schemeClr val="tx1"/>
                </a:solidFill>
                <a:latin typeface="Verdana" pitchFamily="34" charset="0"/>
                <a:ea typeface="MS PGothic" pitchFamily="34" charset="-128"/>
              </a:defRPr>
            </a:lvl6pPr>
            <a:lvl7pPr marL="2889184" indent="-222245" defTabSz="913674" eaLnBrk="0" fontAlgn="base" hangingPunct="0">
              <a:spcBef>
                <a:spcPct val="0"/>
              </a:spcBef>
              <a:spcAft>
                <a:spcPct val="0"/>
              </a:spcAft>
              <a:defRPr>
                <a:solidFill>
                  <a:schemeClr val="tx1"/>
                </a:solidFill>
                <a:latin typeface="Verdana" pitchFamily="34" charset="0"/>
                <a:ea typeface="MS PGothic" pitchFamily="34" charset="-128"/>
              </a:defRPr>
            </a:lvl7pPr>
            <a:lvl8pPr marL="3333674" indent="-222245" defTabSz="913674" eaLnBrk="0" fontAlgn="base" hangingPunct="0">
              <a:spcBef>
                <a:spcPct val="0"/>
              </a:spcBef>
              <a:spcAft>
                <a:spcPct val="0"/>
              </a:spcAft>
              <a:defRPr>
                <a:solidFill>
                  <a:schemeClr val="tx1"/>
                </a:solidFill>
                <a:latin typeface="Verdana" pitchFamily="34" charset="0"/>
                <a:ea typeface="MS PGothic" pitchFamily="34" charset="-128"/>
              </a:defRPr>
            </a:lvl8pPr>
            <a:lvl9pPr marL="3778164" indent="-222245" defTabSz="913674" eaLnBrk="0" fontAlgn="base" hangingPunct="0">
              <a:spcBef>
                <a:spcPct val="0"/>
              </a:spcBef>
              <a:spcAft>
                <a:spcPct val="0"/>
              </a:spcAft>
              <a:defRPr>
                <a:solidFill>
                  <a:schemeClr val="tx1"/>
                </a:solidFill>
                <a:latin typeface="Verdana" pitchFamily="34" charset="0"/>
                <a:ea typeface="MS PGothic" pitchFamily="34" charset="-128"/>
              </a:defRPr>
            </a:lvl9pPr>
          </a:lstStyle>
          <a:p>
            <a:fld id="{BFF52E08-0BD2-4F8C-8FC4-FC3349EDF4A8}" type="slidenum">
              <a:rPr lang="en-US" altLang="en-US" smtClean="0">
                <a:latin typeface="Times New Roman" pitchFamily="18" charset="0"/>
              </a:rPr>
              <a:pPr/>
              <a:t>91</a:t>
            </a:fld>
            <a:endParaRPr lang="en-US" altLang="en-US" smtClean="0">
              <a:latin typeface="Times New Roman" pitchFamily="18" charset="0"/>
            </a:endParaRPr>
          </a:p>
        </p:txBody>
      </p:sp>
      <p:sp>
        <p:nvSpPr>
          <p:cNvPr id="97283" name="Rectangle 2"/>
          <p:cNvSpPr>
            <a:spLocks noGrp="1" noRot="1" noChangeAspect="1" noChangeArrowheads="1" noTextEdit="1"/>
          </p:cNvSpPr>
          <p:nvPr>
            <p:ph type="sldImg"/>
          </p:nvPr>
        </p:nvSpPr>
        <p:spPr>
          <a:ln/>
        </p:spPr>
      </p:sp>
      <p:sp>
        <p:nvSpPr>
          <p:cNvPr id="972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itchFamily="18" charset="0"/>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3674">
              <a:defRPr>
                <a:solidFill>
                  <a:schemeClr val="tx1"/>
                </a:solidFill>
                <a:latin typeface="Verdana" pitchFamily="34" charset="0"/>
                <a:ea typeface="MS PGothic" pitchFamily="34" charset="-128"/>
              </a:defRPr>
            </a:lvl1pPr>
            <a:lvl2pPr marL="722296" indent="-277806" defTabSz="913674">
              <a:defRPr>
                <a:solidFill>
                  <a:schemeClr val="tx1"/>
                </a:solidFill>
                <a:latin typeface="Verdana" pitchFamily="34" charset="0"/>
                <a:ea typeface="MS PGothic" pitchFamily="34" charset="-128"/>
              </a:defRPr>
            </a:lvl2pPr>
            <a:lvl3pPr marL="1111225" indent="-222245" defTabSz="913674">
              <a:defRPr>
                <a:solidFill>
                  <a:schemeClr val="tx1"/>
                </a:solidFill>
                <a:latin typeface="Verdana" pitchFamily="34" charset="0"/>
                <a:ea typeface="MS PGothic" pitchFamily="34" charset="-128"/>
              </a:defRPr>
            </a:lvl3pPr>
            <a:lvl4pPr marL="1555714" indent="-222245" defTabSz="913674">
              <a:defRPr>
                <a:solidFill>
                  <a:schemeClr val="tx1"/>
                </a:solidFill>
                <a:latin typeface="Verdana" pitchFamily="34" charset="0"/>
                <a:ea typeface="MS PGothic" pitchFamily="34" charset="-128"/>
              </a:defRPr>
            </a:lvl4pPr>
            <a:lvl5pPr marL="2000204" indent="-222245" defTabSz="913674">
              <a:defRPr>
                <a:solidFill>
                  <a:schemeClr val="tx1"/>
                </a:solidFill>
                <a:latin typeface="Verdana" pitchFamily="34" charset="0"/>
                <a:ea typeface="MS PGothic" pitchFamily="34" charset="-128"/>
              </a:defRPr>
            </a:lvl5pPr>
            <a:lvl6pPr marL="2444694" indent="-222245" defTabSz="913674" eaLnBrk="0" fontAlgn="base" hangingPunct="0">
              <a:spcBef>
                <a:spcPct val="0"/>
              </a:spcBef>
              <a:spcAft>
                <a:spcPct val="0"/>
              </a:spcAft>
              <a:defRPr>
                <a:solidFill>
                  <a:schemeClr val="tx1"/>
                </a:solidFill>
                <a:latin typeface="Verdana" pitchFamily="34" charset="0"/>
                <a:ea typeface="MS PGothic" pitchFamily="34" charset="-128"/>
              </a:defRPr>
            </a:lvl6pPr>
            <a:lvl7pPr marL="2889184" indent="-222245" defTabSz="913674" eaLnBrk="0" fontAlgn="base" hangingPunct="0">
              <a:spcBef>
                <a:spcPct val="0"/>
              </a:spcBef>
              <a:spcAft>
                <a:spcPct val="0"/>
              </a:spcAft>
              <a:defRPr>
                <a:solidFill>
                  <a:schemeClr val="tx1"/>
                </a:solidFill>
                <a:latin typeface="Verdana" pitchFamily="34" charset="0"/>
                <a:ea typeface="MS PGothic" pitchFamily="34" charset="-128"/>
              </a:defRPr>
            </a:lvl7pPr>
            <a:lvl8pPr marL="3333674" indent="-222245" defTabSz="913674" eaLnBrk="0" fontAlgn="base" hangingPunct="0">
              <a:spcBef>
                <a:spcPct val="0"/>
              </a:spcBef>
              <a:spcAft>
                <a:spcPct val="0"/>
              </a:spcAft>
              <a:defRPr>
                <a:solidFill>
                  <a:schemeClr val="tx1"/>
                </a:solidFill>
                <a:latin typeface="Verdana" pitchFamily="34" charset="0"/>
                <a:ea typeface="MS PGothic" pitchFamily="34" charset="-128"/>
              </a:defRPr>
            </a:lvl8pPr>
            <a:lvl9pPr marL="3778164" indent="-222245" defTabSz="913674" eaLnBrk="0" fontAlgn="base" hangingPunct="0">
              <a:spcBef>
                <a:spcPct val="0"/>
              </a:spcBef>
              <a:spcAft>
                <a:spcPct val="0"/>
              </a:spcAft>
              <a:defRPr>
                <a:solidFill>
                  <a:schemeClr val="tx1"/>
                </a:solidFill>
                <a:latin typeface="Verdana" pitchFamily="34" charset="0"/>
                <a:ea typeface="MS PGothic" pitchFamily="34" charset="-128"/>
              </a:defRPr>
            </a:lvl9pPr>
          </a:lstStyle>
          <a:p>
            <a:fld id="{D9D3FFC2-50B9-4162-8BB8-5AA0A317BCE5}" type="slidenum">
              <a:rPr lang="en-US" altLang="en-US" smtClean="0">
                <a:latin typeface="Times New Roman" pitchFamily="18" charset="0"/>
              </a:rPr>
              <a:pPr/>
              <a:t>93</a:t>
            </a:fld>
            <a:endParaRPr lang="en-US" altLang="en-US" smtClean="0">
              <a:latin typeface="Times New Roman" pitchFamily="18" charset="0"/>
            </a:endParaRPr>
          </a:p>
        </p:txBody>
      </p:sp>
      <p:sp>
        <p:nvSpPr>
          <p:cNvPr id="98307" name="Rectangle 2"/>
          <p:cNvSpPr>
            <a:spLocks noGrp="1" noRot="1" noChangeAspect="1" noChangeArrowheads="1" noTextEdit="1"/>
          </p:cNvSpPr>
          <p:nvPr>
            <p:ph type="sldImg"/>
          </p:nvPr>
        </p:nvSpPr>
        <p:spPr>
          <a:ln/>
        </p:spPr>
      </p:sp>
      <p:sp>
        <p:nvSpPr>
          <p:cNvPr id="983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itchFamily="18" charset="0"/>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3674">
              <a:defRPr>
                <a:solidFill>
                  <a:schemeClr val="tx1"/>
                </a:solidFill>
                <a:latin typeface="Verdana" pitchFamily="34" charset="0"/>
                <a:ea typeface="MS PGothic" pitchFamily="34" charset="-128"/>
              </a:defRPr>
            </a:lvl1pPr>
            <a:lvl2pPr marL="722296" indent="-277806" defTabSz="913674">
              <a:defRPr>
                <a:solidFill>
                  <a:schemeClr val="tx1"/>
                </a:solidFill>
                <a:latin typeface="Verdana" pitchFamily="34" charset="0"/>
                <a:ea typeface="MS PGothic" pitchFamily="34" charset="-128"/>
              </a:defRPr>
            </a:lvl2pPr>
            <a:lvl3pPr marL="1111225" indent="-222245" defTabSz="913674">
              <a:defRPr>
                <a:solidFill>
                  <a:schemeClr val="tx1"/>
                </a:solidFill>
                <a:latin typeface="Verdana" pitchFamily="34" charset="0"/>
                <a:ea typeface="MS PGothic" pitchFamily="34" charset="-128"/>
              </a:defRPr>
            </a:lvl3pPr>
            <a:lvl4pPr marL="1555714" indent="-222245" defTabSz="913674">
              <a:defRPr>
                <a:solidFill>
                  <a:schemeClr val="tx1"/>
                </a:solidFill>
                <a:latin typeface="Verdana" pitchFamily="34" charset="0"/>
                <a:ea typeface="MS PGothic" pitchFamily="34" charset="-128"/>
              </a:defRPr>
            </a:lvl4pPr>
            <a:lvl5pPr marL="2000204" indent="-222245" defTabSz="913674">
              <a:defRPr>
                <a:solidFill>
                  <a:schemeClr val="tx1"/>
                </a:solidFill>
                <a:latin typeface="Verdana" pitchFamily="34" charset="0"/>
                <a:ea typeface="MS PGothic" pitchFamily="34" charset="-128"/>
              </a:defRPr>
            </a:lvl5pPr>
            <a:lvl6pPr marL="2444694" indent="-222245" defTabSz="913674" eaLnBrk="0" fontAlgn="base" hangingPunct="0">
              <a:spcBef>
                <a:spcPct val="0"/>
              </a:spcBef>
              <a:spcAft>
                <a:spcPct val="0"/>
              </a:spcAft>
              <a:defRPr>
                <a:solidFill>
                  <a:schemeClr val="tx1"/>
                </a:solidFill>
                <a:latin typeface="Verdana" pitchFamily="34" charset="0"/>
                <a:ea typeface="MS PGothic" pitchFamily="34" charset="-128"/>
              </a:defRPr>
            </a:lvl6pPr>
            <a:lvl7pPr marL="2889184" indent="-222245" defTabSz="913674" eaLnBrk="0" fontAlgn="base" hangingPunct="0">
              <a:spcBef>
                <a:spcPct val="0"/>
              </a:spcBef>
              <a:spcAft>
                <a:spcPct val="0"/>
              </a:spcAft>
              <a:defRPr>
                <a:solidFill>
                  <a:schemeClr val="tx1"/>
                </a:solidFill>
                <a:latin typeface="Verdana" pitchFamily="34" charset="0"/>
                <a:ea typeface="MS PGothic" pitchFamily="34" charset="-128"/>
              </a:defRPr>
            </a:lvl7pPr>
            <a:lvl8pPr marL="3333674" indent="-222245" defTabSz="913674" eaLnBrk="0" fontAlgn="base" hangingPunct="0">
              <a:spcBef>
                <a:spcPct val="0"/>
              </a:spcBef>
              <a:spcAft>
                <a:spcPct val="0"/>
              </a:spcAft>
              <a:defRPr>
                <a:solidFill>
                  <a:schemeClr val="tx1"/>
                </a:solidFill>
                <a:latin typeface="Verdana" pitchFamily="34" charset="0"/>
                <a:ea typeface="MS PGothic" pitchFamily="34" charset="-128"/>
              </a:defRPr>
            </a:lvl8pPr>
            <a:lvl9pPr marL="3778164" indent="-222245" defTabSz="913674" eaLnBrk="0" fontAlgn="base" hangingPunct="0">
              <a:spcBef>
                <a:spcPct val="0"/>
              </a:spcBef>
              <a:spcAft>
                <a:spcPct val="0"/>
              </a:spcAft>
              <a:defRPr>
                <a:solidFill>
                  <a:schemeClr val="tx1"/>
                </a:solidFill>
                <a:latin typeface="Verdana" pitchFamily="34" charset="0"/>
                <a:ea typeface="MS PGothic" pitchFamily="34" charset="-128"/>
              </a:defRPr>
            </a:lvl9pPr>
          </a:lstStyle>
          <a:p>
            <a:fld id="{155E5EB0-D115-4E1E-A3A2-D7B5770D8F8E}" type="slidenum">
              <a:rPr lang="en-US" altLang="en-US" smtClean="0">
                <a:latin typeface="Times New Roman" pitchFamily="18" charset="0"/>
              </a:rPr>
              <a:pPr/>
              <a:t>94</a:t>
            </a:fld>
            <a:endParaRPr lang="en-US" altLang="en-US" smtClean="0">
              <a:latin typeface="Times New Roman" pitchFamily="18" charset="0"/>
            </a:endParaRPr>
          </a:p>
        </p:txBody>
      </p:sp>
      <p:sp>
        <p:nvSpPr>
          <p:cNvPr id="99331" name="Rectangle 2"/>
          <p:cNvSpPr>
            <a:spLocks noGrp="1" noRot="1" noChangeAspect="1" noChangeArrowheads="1" noTextEdit="1"/>
          </p:cNvSpPr>
          <p:nvPr>
            <p:ph type="sldImg"/>
          </p:nvPr>
        </p:nvSpPr>
        <p:spPr>
          <a:ln/>
        </p:spPr>
      </p:sp>
      <p:sp>
        <p:nvSpPr>
          <p:cNvPr id="993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itchFamily="18" charset="0"/>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3674">
              <a:defRPr>
                <a:solidFill>
                  <a:schemeClr val="tx1"/>
                </a:solidFill>
                <a:latin typeface="Verdana" pitchFamily="34" charset="0"/>
                <a:ea typeface="MS PGothic" pitchFamily="34" charset="-128"/>
              </a:defRPr>
            </a:lvl1pPr>
            <a:lvl2pPr marL="722296" indent="-277806" defTabSz="913674">
              <a:defRPr>
                <a:solidFill>
                  <a:schemeClr val="tx1"/>
                </a:solidFill>
                <a:latin typeface="Verdana" pitchFamily="34" charset="0"/>
                <a:ea typeface="MS PGothic" pitchFamily="34" charset="-128"/>
              </a:defRPr>
            </a:lvl2pPr>
            <a:lvl3pPr marL="1111225" indent="-222245" defTabSz="913674">
              <a:defRPr>
                <a:solidFill>
                  <a:schemeClr val="tx1"/>
                </a:solidFill>
                <a:latin typeface="Verdana" pitchFamily="34" charset="0"/>
                <a:ea typeface="MS PGothic" pitchFamily="34" charset="-128"/>
              </a:defRPr>
            </a:lvl3pPr>
            <a:lvl4pPr marL="1555714" indent="-222245" defTabSz="913674">
              <a:defRPr>
                <a:solidFill>
                  <a:schemeClr val="tx1"/>
                </a:solidFill>
                <a:latin typeface="Verdana" pitchFamily="34" charset="0"/>
                <a:ea typeface="MS PGothic" pitchFamily="34" charset="-128"/>
              </a:defRPr>
            </a:lvl4pPr>
            <a:lvl5pPr marL="2000204" indent="-222245" defTabSz="913674">
              <a:defRPr>
                <a:solidFill>
                  <a:schemeClr val="tx1"/>
                </a:solidFill>
                <a:latin typeface="Verdana" pitchFamily="34" charset="0"/>
                <a:ea typeface="MS PGothic" pitchFamily="34" charset="-128"/>
              </a:defRPr>
            </a:lvl5pPr>
            <a:lvl6pPr marL="2444694" indent="-222245" defTabSz="913674" eaLnBrk="0" fontAlgn="base" hangingPunct="0">
              <a:spcBef>
                <a:spcPct val="0"/>
              </a:spcBef>
              <a:spcAft>
                <a:spcPct val="0"/>
              </a:spcAft>
              <a:defRPr>
                <a:solidFill>
                  <a:schemeClr val="tx1"/>
                </a:solidFill>
                <a:latin typeface="Verdana" pitchFamily="34" charset="0"/>
                <a:ea typeface="MS PGothic" pitchFamily="34" charset="-128"/>
              </a:defRPr>
            </a:lvl6pPr>
            <a:lvl7pPr marL="2889184" indent="-222245" defTabSz="913674" eaLnBrk="0" fontAlgn="base" hangingPunct="0">
              <a:spcBef>
                <a:spcPct val="0"/>
              </a:spcBef>
              <a:spcAft>
                <a:spcPct val="0"/>
              </a:spcAft>
              <a:defRPr>
                <a:solidFill>
                  <a:schemeClr val="tx1"/>
                </a:solidFill>
                <a:latin typeface="Verdana" pitchFamily="34" charset="0"/>
                <a:ea typeface="MS PGothic" pitchFamily="34" charset="-128"/>
              </a:defRPr>
            </a:lvl7pPr>
            <a:lvl8pPr marL="3333674" indent="-222245" defTabSz="913674" eaLnBrk="0" fontAlgn="base" hangingPunct="0">
              <a:spcBef>
                <a:spcPct val="0"/>
              </a:spcBef>
              <a:spcAft>
                <a:spcPct val="0"/>
              </a:spcAft>
              <a:defRPr>
                <a:solidFill>
                  <a:schemeClr val="tx1"/>
                </a:solidFill>
                <a:latin typeface="Verdana" pitchFamily="34" charset="0"/>
                <a:ea typeface="MS PGothic" pitchFamily="34" charset="-128"/>
              </a:defRPr>
            </a:lvl8pPr>
            <a:lvl9pPr marL="3778164" indent="-222245" defTabSz="913674" eaLnBrk="0" fontAlgn="base" hangingPunct="0">
              <a:spcBef>
                <a:spcPct val="0"/>
              </a:spcBef>
              <a:spcAft>
                <a:spcPct val="0"/>
              </a:spcAft>
              <a:defRPr>
                <a:solidFill>
                  <a:schemeClr val="tx1"/>
                </a:solidFill>
                <a:latin typeface="Verdana" pitchFamily="34" charset="0"/>
                <a:ea typeface="MS PGothic" pitchFamily="34" charset="-128"/>
              </a:defRPr>
            </a:lvl9pPr>
          </a:lstStyle>
          <a:p>
            <a:fld id="{F35BB0F7-AEBF-44EB-8C3A-B0C82117CFC8}" type="slidenum">
              <a:rPr lang="en-US" altLang="en-US" smtClean="0">
                <a:latin typeface="Times New Roman" pitchFamily="18" charset="0"/>
              </a:rPr>
              <a:pPr/>
              <a:t>95</a:t>
            </a:fld>
            <a:endParaRPr lang="en-US" altLang="en-US" smtClean="0">
              <a:latin typeface="Times New Roman" pitchFamily="18" charset="0"/>
            </a:endParaRPr>
          </a:p>
        </p:txBody>
      </p:sp>
      <p:sp>
        <p:nvSpPr>
          <p:cNvPr id="100355" name="Rectangle 2"/>
          <p:cNvSpPr>
            <a:spLocks noGrp="1" noRot="1" noChangeAspect="1" noChangeArrowheads="1" noTextEdit="1"/>
          </p:cNvSpPr>
          <p:nvPr>
            <p:ph type="sldImg"/>
          </p:nvPr>
        </p:nvSpPr>
        <p:spPr>
          <a:ln/>
        </p:spPr>
      </p:sp>
      <p:sp>
        <p:nvSpPr>
          <p:cNvPr id="1003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itchFamily="18"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79">
              <a:defRPr>
                <a:solidFill>
                  <a:schemeClr val="tx1"/>
                </a:solidFill>
                <a:latin typeface="Verdana" pitchFamily="34" charset="0"/>
                <a:ea typeface="MS PGothic" pitchFamily="34" charset="-128"/>
              </a:defRPr>
            </a:lvl1pPr>
            <a:lvl2pPr marL="729057" indent="-280406" defTabSz="912879">
              <a:defRPr>
                <a:solidFill>
                  <a:schemeClr val="tx1"/>
                </a:solidFill>
                <a:latin typeface="Verdana" pitchFamily="34" charset="0"/>
                <a:ea typeface="MS PGothic" pitchFamily="34" charset="-128"/>
              </a:defRPr>
            </a:lvl2pPr>
            <a:lvl3pPr marL="1121626" indent="-224325" defTabSz="912879">
              <a:defRPr>
                <a:solidFill>
                  <a:schemeClr val="tx1"/>
                </a:solidFill>
                <a:latin typeface="Verdana" pitchFamily="34" charset="0"/>
                <a:ea typeface="MS PGothic" pitchFamily="34" charset="-128"/>
              </a:defRPr>
            </a:lvl3pPr>
            <a:lvl4pPr marL="1570276" indent="-224325" defTabSz="912879">
              <a:defRPr>
                <a:solidFill>
                  <a:schemeClr val="tx1"/>
                </a:solidFill>
                <a:latin typeface="Verdana" pitchFamily="34" charset="0"/>
                <a:ea typeface="MS PGothic" pitchFamily="34" charset="-128"/>
              </a:defRPr>
            </a:lvl4pPr>
            <a:lvl5pPr marL="2018927" indent="-224325" defTabSz="912879">
              <a:defRPr>
                <a:solidFill>
                  <a:schemeClr val="tx1"/>
                </a:solidFill>
                <a:latin typeface="Verdana" pitchFamily="34" charset="0"/>
                <a:ea typeface="MS PGothic" pitchFamily="34" charset="-128"/>
              </a:defRPr>
            </a:lvl5pPr>
            <a:lvl6pPr marL="2467577" indent="-224325" defTabSz="912879" eaLnBrk="0" fontAlgn="base" hangingPunct="0">
              <a:spcBef>
                <a:spcPct val="0"/>
              </a:spcBef>
              <a:spcAft>
                <a:spcPct val="0"/>
              </a:spcAft>
              <a:defRPr>
                <a:solidFill>
                  <a:schemeClr val="tx1"/>
                </a:solidFill>
                <a:latin typeface="Verdana" pitchFamily="34" charset="0"/>
                <a:ea typeface="MS PGothic" pitchFamily="34" charset="-128"/>
              </a:defRPr>
            </a:lvl6pPr>
            <a:lvl7pPr marL="2916227" indent="-224325" defTabSz="912879" eaLnBrk="0" fontAlgn="base" hangingPunct="0">
              <a:spcBef>
                <a:spcPct val="0"/>
              </a:spcBef>
              <a:spcAft>
                <a:spcPct val="0"/>
              </a:spcAft>
              <a:defRPr>
                <a:solidFill>
                  <a:schemeClr val="tx1"/>
                </a:solidFill>
                <a:latin typeface="Verdana" pitchFamily="34" charset="0"/>
                <a:ea typeface="MS PGothic" pitchFamily="34" charset="-128"/>
              </a:defRPr>
            </a:lvl7pPr>
            <a:lvl8pPr marL="3364878" indent="-224325" defTabSz="912879" eaLnBrk="0" fontAlgn="base" hangingPunct="0">
              <a:spcBef>
                <a:spcPct val="0"/>
              </a:spcBef>
              <a:spcAft>
                <a:spcPct val="0"/>
              </a:spcAft>
              <a:defRPr>
                <a:solidFill>
                  <a:schemeClr val="tx1"/>
                </a:solidFill>
                <a:latin typeface="Verdana" pitchFamily="34" charset="0"/>
                <a:ea typeface="MS PGothic" pitchFamily="34" charset="-128"/>
              </a:defRPr>
            </a:lvl8pPr>
            <a:lvl9pPr marL="3813528" indent="-224325" defTabSz="912879" eaLnBrk="0" fontAlgn="base" hangingPunct="0">
              <a:spcBef>
                <a:spcPct val="0"/>
              </a:spcBef>
              <a:spcAft>
                <a:spcPct val="0"/>
              </a:spcAft>
              <a:defRPr>
                <a:solidFill>
                  <a:schemeClr val="tx1"/>
                </a:solidFill>
                <a:latin typeface="Verdana" pitchFamily="34" charset="0"/>
                <a:ea typeface="MS PGothic" pitchFamily="34" charset="-128"/>
              </a:defRPr>
            </a:lvl9pPr>
          </a:lstStyle>
          <a:p>
            <a:fld id="{C70F1D32-D5BF-49CD-B7DD-CAE6CA94654C}" type="slidenum">
              <a:rPr lang="en-US" altLang="en-US" smtClean="0">
                <a:latin typeface="Helvetica" pitchFamily="-84" charset="0"/>
              </a:rPr>
              <a:pPr/>
              <a:t>9</a:t>
            </a:fld>
            <a:endParaRPr lang="en-US" altLang="en-US" smtClean="0">
              <a:latin typeface="Helvetica" pitchFamily="-84" charset="0"/>
            </a:endParaRPr>
          </a:p>
        </p:txBody>
      </p:sp>
      <p:sp>
        <p:nvSpPr>
          <p:cNvPr id="86019" name="Rectangle 2"/>
          <p:cNvSpPr>
            <a:spLocks noGrp="1" noRot="1" noChangeAspect="1" noChangeArrowheads="1" noTextEdit="1"/>
          </p:cNvSpPr>
          <p:nvPr>
            <p:ph type="sldImg"/>
          </p:nvPr>
        </p:nvSpPr>
        <p:spPr>
          <a:ln/>
        </p:spPr>
      </p:sp>
      <p:sp>
        <p:nvSpPr>
          <p:cNvPr id="860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itchFamily="18" charset="0"/>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3674">
              <a:defRPr>
                <a:solidFill>
                  <a:schemeClr val="tx1"/>
                </a:solidFill>
                <a:latin typeface="Verdana" pitchFamily="34" charset="0"/>
                <a:ea typeface="MS PGothic" pitchFamily="34" charset="-128"/>
              </a:defRPr>
            </a:lvl1pPr>
            <a:lvl2pPr marL="722296" indent="-277806" defTabSz="913674">
              <a:defRPr>
                <a:solidFill>
                  <a:schemeClr val="tx1"/>
                </a:solidFill>
                <a:latin typeface="Verdana" pitchFamily="34" charset="0"/>
                <a:ea typeface="MS PGothic" pitchFamily="34" charset="-128"/>
              </a:defRPr>
            </a:lvl2pPr>
            <a:lvl3pPr marL="1111225" indent="-222245" defTabSz="913674">
              <a:defRPr>
                <a:solidFill>
                  <a:schemeClr val="tx1"/>
                </a:solidFill>
                <a:latin typeface="Verdana" pitchFamily="34" charset="0"/>
                <a:ea typeface="MS PGothic" pitchFamily="34" charset="-128"/>
              </a:defRPr>
            </a:lvl3pPr>
            <a:lvl4pPr marL="1555714" indent="-222245" defTabSz="913674">
              <a:defRPr>
                <a:solidFill>
                  <a:schemeClr val="tx1"/>
                </a:solidFill>
                <a:latin typeface="Verdana" pitchFamily="34" charset="0"/>
                <a:ea typeface="MS PGothic" pitchFamily="34" charset="-128"/>
              </a:defRPr>
            </a:lvl4pPr>
            <a:lvl5pPr marL="2000204" indent="-222245" defTabSz="913674">
              <a:defRPr>
                <a:solidFill>
                  <a:schemeClr val="tx1"/>
                </a:solidFill>
                <a:latin typeface="Verdana" pitchFamily="34" charset="0"/>
                <a:ea typeface="MS PGothic" pitchFamily="34" charset="-128"/>
              </a:defRPr>
            </a:lvl5pPr>
            <a:lvl6pPr marL="2444694" indent="-222245" defTabSz="913674" eaLnBrk="0" fontAlgn="base" hangingPunct="0">
              <a:spcBef>
                <a:spcPct val="0"/>
              </a:spcBef>
              <a:spcAft>
                <a:spcPct val="0"/>
              </a:spcAft>
              <a:defRPr>
                <a:solidFill>
                  <a:schemeClr val="tx1"/>
                </a:solidFill>
                <a:latin typeface="Verdana" pitchFamily="34" charset="0"/>
                <a:ea typeface="MS PGothic" pitchFamily="34" charset="-128"/>
              </a:defRPr>
            </a:lvl6pPr>
            <a:lvl7pPr marL="2889184" indent="-222245" defTabSz="913674" eaLnBrk="0" fontAlgn="base" hangingPunct="0">
              <a:spcBef>
                <a:spcPct val="0"/>
              </a:spcBef>
              <a:spcAft>
                <a:spcPct val="0"/>
              </a:spcAft>
              <a:defRPr>
                <a:solidFill>
                  <a:schemeClr val="tx1"/>
                </a:solidFill>
                <a:latin typeface="Verdana" pitchFamily="34" charset="0"/>
                <a:ea typeface="MS PGothic" pitchFamily="34" charset="-128"/>
              </a:defRPr>
            </a:lvl7pPr>
            <a:lvl8pPr marL="3333674" indent="-222245" defTabSz="913674" eaLnBrk="0" fontAlgn="base" hangingPunct="0">
              <a:spcBef>
                <a:spcPct val="0"/>
              </a:spcBef>
              <a:spcAft>
                <a:spcPct val="0"/>
              </a:spcAft>
              <a:defRPr>
                <a:solidFill>
                  <a:schemeClr val="tx1"/>
                </a:solidFill>
                <a:latin typeface="Verdana" pitchFamily="34" charset="0"/>
                <a:ea typeface="MS PGothic" pitchFamily="34" charset="-128"/>
              </a:defRPr>
            </a:lvl8pPr>
            <a:lvl9pPr marL="3778164" indent="-222245" defTabSz="913674" eaLnBrk="0" fontAlgn="base" hangingPunct="0">
              <a:spcBef>
                <a:spcPct val="0"/>
              </a:spcBef>
              <a:spcAft>
                <a:spcPct val="0"/>
              </a:spcAft>
              <a:defRPr>
                <a:solidFill>
                  <a:schemeClr val="tx1"/>
                </a:solidFill>
                <a:latin typeface="Verdana" pitchFamily="34" charset="0"/>
                <a:ea typeface="MS PGothic" pitchFamily="34" charset="-128"/>
              </a:defRPr>
            </a:lvl9pPr>
          </a:lstStyle>
          <a:p>
            <a:fld id="{2B3A89F1-1A79-4F00-980F-CD9A0B321257}" type="slidenum">
              <a:rPr lang="en-US" altLang="en-US" smtClean="0">
                <a:latin typeface="Times New Roman" pitchFamily="18" charset="0"/>
              </a:rPr>
              <a:pPr/>
              <a:t>96</a:t>
            </a:fld>
            <a:endParaRPr lang="en-US" altLang="en-US" smtClean="0">
              <a:latin typeface="Times New Roman" pitchFamily="18" charset="0"/>
            </a:endParaRPr>
          </a:p>
        </p:txBody>
      </p:sp>
      <p:sp>
        <p:nvSpPr>
          <p:cNvPr id="101379" name="Rectangle 2"/>
          <p:cNvSpPr>
            <a:spLocks noGrp="1" noRot="1" noChangeAspect="1" noChangeArrowheads="1" noTextEdit="1"/>
          </p:cNvSpPr>
          <p:nvPr>
            <p:ph type="sldImg"/>
          </p:nvPr>
        </p:nvSpPr>
        <p:spPr>
          <a:ln/>
        </p:spPr>
      </p:sp>
      <p:sp>
        <p:nvSpPr>
          <p:cNvPr id="1013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itchFamily="18" charset="0"/>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3674">
              <a:defRPr>
                <a:solidFill>
                  <a:schemeClr val="tx1"/>
                </a:solidFill>
                <a:latin typeface="Verdana" pitchFamily="34" charset="0"/>
                <a:ea typeface="MS PGothic" pitchFamily="34" charset="-128"/>
              </a:defRPr>
            </a:lvl1pPr>
            <a:lvl2pPr marL="722296" indent="-277806" defTabSz="913674">
              <a:defRPr>
                <a:solidFill>
                  <a:schemeClr val="tx1"/>
                </a:solidFill>
                <a:latin typeface="Verdana" pitchFamily="34" charset="0"/>
                <a:ea typeface="MS PGothic" pitchFamily="34" charset="-128"/>
              </a:defRPr>
            </a:lvl2pPr>
            <a:lvl3pPr marL="1111225" indent="-222245" defTabSz="913674">
              <a:defRPr>
                <a:solidFill>
                  <a:schemeClr val="tx1"/>
                </a:solidFill>
                <a:latin typeface="Verdana" pitchFamily="34" charset="0"/>
                <a:ea typeface="MS PGothic" pitchFamily="34" charset="-128"/>
              </a:defRPr>
            </a:lvl3pPr>
            <a:lvl4pPr marL="1555714" indent="-222245" defTabSz="913674">
              <a:defRPr>
                <a:solidFill>
                  <a:schemeClr val="tx1"/>
                </a:solidFill>
                <a:latin typeface="Verdana" pitchFamily="34" charset="0"/>
                <a:ea typeface="MS PGothic" pitchFamily="34" charset="-128"/>
              </a:defRPr>
            </a:lvl4pPr>
            <a:lvl5pPr marL="2000204" indent="-222245" defTabSz="913674">
              <a:defRPr>
                <a:solidFill>
                  <a:schemeClr val="tx1"/>
                </a:solidFill>
                <a:latin typeface="Verdana" pitchFamily="34" charset="0"/>
                <a:ea typeface="MS PGothic" pitchFamily="34" charset="-128"/>
              </a:defRPr>
            </a:lvl5pPr>
            <a:lvl6pPr marL="2444694" indent="-222245" defTabSz="913674" eaLnBrk="0" fontAlgn="base" hangingPunct="0">
              <a:spcBef>
                <a:spcPct val="0"/>
              </a:spcBef>
              <a:spcAft>
                <a:spcPct val="0"/>
              </a:spcAft>
              <a:defRPr>
                <a:solidFill>
                  <a:schemeClr val="tx1"/>
                </a:solidFill>
                <a:latin typeface="Verdana" pitchFamily="34" charset="0"/>
                <a:ea typeface="MS PGothic" pitchFamily="34" charset="-128"/>
              </a:defRPr>
            </a:lvl6pPr>
            <a:lvl7pPr marL="2889184" indent="-222245" defTabSz="913674" eaLnBrk="0" fontAlgn="base" hangingPunct="0">
              <a:spcBef>
                <a:spcPct val="0"/>
              </a:spcBef>
              <a:spcAft>
                <a:spcPct val="0"/>
              </a:spcAft>
              <a:defRPr>
                <a:solidFill>
                  <a:schemeClr val="tx1"/>
                </a:solidFill>
                <a:latin typeface="Verdana" pitchFamily="34" charset="0"/>
                <a:ea typeface="MS PGothic" pitchFamily="34" charset="-128"/>
              </a:defRPr>
            </a:lvl7pPr>
            <a:lvl8pPr marL="3333674" indent="-222245" defTabSz="913674" eaLnBrk="0" fontAlgn="base" hangingPunct="0">
              <a:spcBef>
                <a:spcPct val="0"/>
              </a:spcBef>
              <a:spcAft>
                <a:spcPct val="0"/>
              </a:spcAft>
              <a:defRPr>
                <a:solidFill>
                  <a:schemeClr val="tx1"/>
                </a:solidFill>
                <a:latin typeface="Verdana" pitchFamily="34" charset="0"/>
                <a:ea typeface="MS PGothic" pitchFamily="34" charset="-128"/>
              </a:defRPr>
            </a:lvl8pPr>
            <a:lvl9pPr marL="3778164" indent="-222245" defTabSz="913674" eaLnBrk="0" fontAlgn="base" hangingPunct="0">
              <a:spcBef>
                <a:spcPct val="0"/>
              </a:spcBef>
              <a:spcAft>
                <a:spcPct val="0"/>
              </a:spcAft>
              <a:defRPr>
                <a:solidFill>
                  <a:schemeClr val="tx1"/>
                </a:solidFill>
                <a:latin typeface="Verdana" pitchFamily="34" charset="0"/>
                <a:ea typeface="MS PGothic" pitchFamily="34" charset="-128"/>
              </a:defRPr>
            </a:lvl9pPr>
          </a:lstStyle>
          <a:p>
            <a:fld id="{89FA4915-7656-43F4-A64F-1B965FBC4AEA}" type="slidenum">
              <a:rPr lang="en-US" altLang="en-US" smtClean="0">
                <a:latin typeface="Times New Roman" pitchFamily="18" charset="0"/>
              </a:rPr>
              <a:pPr/>
              <a:t>98</a:t>
            </a:fld>
            <a:endParaRPr lang="en-US" altLang="en-US" smtClean="0">
              <a:latin typeface="Times New Roman" pitchFamily="18" charset="0"/>
            </a:endParaRPr>
          </a:p>
        </p:txBody>
      </p:sp>
      <p:sp>
        <p:nvSpPr>
          <p:cNvPr id="102403" name="Rectangle 2"/>
          <p:cNvSpPr>
            <a:spLocks noGrp="1" noRot="1" noChangeAspect="1" noChangeArrowheads="1" noTextEdit="1"/>
          </p:cNvSpPr>
          <p:nvPr>
            <p:ph type="sldImg"/>
          </p:nvPr>
        </p:nvSpPr>
        <p:spPr>
          <a:ln/>
        </p:spPr>
      </p:sp>
      <p:sp>
        <p:nvSpPr>
          <p:cNvPr id="1024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itchFamily="18" charset="0"/>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3674">
              <a:defRPr>
                <a:solidFill>
                  <a:schemeClr val="tx1"/>
                </a:solidFill>
                <a:latin typeface="Verdana" pitchFamily="34" charset="0"/>
                <a:ea typeface="MS PGothic" pitchFamily="34" charset="-128"/>
              </a:defRPr>
            </a:lvl1pPr>
            <a:lvl2pPr marL="722296" indent="-277806" defTabSz="913674">
              <a:defRPr>
                <a:solidFill>
                  <a:schemeClr val="tx1"/>
                </a:solidFill>
                <a:latin typeface="Verdana" pitchFamily="34" charset="0"/>
                <a:ea typeface="MS PGothic" pitchFamily="34" charset="-128"/>
              </a:defRPr>
            </a:lvl2pPr>
            <a:lvl3pPr marL="1111225" indent="-222245" defTabSz="913674">
              <a:defRPr>
                <a:solidFill>
                  <a:schemeClr val="tx1"/>
                </a:solidFill>
                <a:latin typeface="Verdana" pitchFamily="34" charset="0"/>
                <a:ea typeface="MS PGothic" pitchFamily="34" charset="-128"/>
              </a:defRPr>
            </a:lvl3pPr>
            <a:lvl4pPr marL="1555714" indent="-222245" defTabSz="913674">
              <a:defRPr>
                <a:solidFill>
                  <a:schemeClr val="tx1"/>
                </a:solidFill>
                <a:latin typeface="Verdana" pitchFamily="34" charset="0"/>
                <a:ea typeface="MS PGothic" pitchFamily="34" charset="-128"/>
              </a:defRPr>
            </a:lvl4pPr>
            <a:lvl5pPr marL="2000204" indent="-222245" defTabSz="913674">
              <a:defRPr>
                <a:solidFill>
                  <a:schemeClr val="tx1"/>
                </a:solidFill>
                <a:latin typeface="Verdana" pitchFamily="34" charset="0"/>
                <a:ea typeface="MS PGothic" pitchFamily="34" charset="-128"/>
              </a:defRPr>
            </a:lvl5pPr>
            <a:lvl6pPr marL="2444694" indent="-222245" defTabSz="913674" eaLnBrk="0" fontAlgn="base" hangingPunct="0">
              <a:spcBef>
                <a:spcPct val="0"/>
              </a:spcBef>
              <a:spcAft>
                <a:spcPct val="0"/>
              </a:spcAft>
              <a:defRPr>
                <a:solidFill>
                  <a:schemeClr val="tx1"/>
                </a:solidFill>
                <a:latin typeface="Verdana" pitchFamily="34" charset="0"/>
                <a:ea typeface="MS PGothic" pitchFamily="34" charset="-128"/>
              </a:defRPr>
            </a:lvl6pPr>
            <a:lvl7pPr marL="2889184" indent="-222245" defTabSz="913674" eaLnBrk="0" fontAlgn="base" hangingPunct="0">
              <a:spcBef>
                <a:spcPct val="0"/>
              </a:spcBef>
              <a:spcAft>
                <a:spcPct val="0"/>
              </a:spcAft>
              <a:defRPr>
                <a:solidFill>
                  <a:schemeClr val="tx1"/>
                </a:solidFill>
                <a:latin typeface="Verdana" pitchFamily="34" charset="0"/>
                <a:ea typeface="MS PGothic" pitchFamily="34" charset="-128"/>
              </a:defRPr>
            </a:lvl7pPr>
            <a:lvl8pPr marL="3333674" indent="-222245" defTabSz="913674" eaLnBrk="0" fontAlgn="base" hangingPunct="0">
              <a:spcBef>
                <a:spcPct val="0"/>
              </a:spcBef>
              <a:spcAft>
                <a:spcPct val="0"/>
              </a:spcAft>
              <a:defRPr>
                <a:solidFill>
                  <a:schemeClr val="tx1"/>
                </a:solidFill>
                <a:latin typeface="Verdana" pitchFamily="34" charset="0"/>
                <a:ea typeface="MS PGothic" pitchFamily="34" charset="-128"/>
              </a:defRPr>
            </a:lvl8pPr>
            <a:lvl9pPr marL="3778164" indent="-222245" defTabSz="913674" eaLnBrk="0" fontAlgn="base" hangingPunct="0">
              <a:spcBef>
                <a:spcPct val="0"/>
              </a:spcBef>
              <a:spcAft>
                <a:spcPct val="0"/>
              </a:spcAft>
              <a:defRPr>
                <a:solidFill>
                  <a:schemeClr val="tx1"/>
                </a:solidFill>
                <a:latin typeface="Verdana" pitchFamily="34" charset="0"/>
                <a:ea typeface="MS PGothic" pitchFamily="34" charset="-128"/>
              </a:defRPr>
            </a:lvl9pPr>
          </a:lstStyle>
          <a:p>
            <a:fld id="{F5AAF809-3CE6-4DB9-B5E2-E1260B2EA2A6}" type="slidenum">
              <a:rPr lang="en-US" altLang="en-US" smtClean="0">
                <a:latin typeface="Times New Roman" pitchFamily="18" charset="0"/>
              </a:rPr>
              <a:pPr/>
              <a:t>99</a:t>
            </a:fld>
            <a:endParaRPr lang="en-US" altLang="en-US" smtClean="0">
              <a:latin typeface="Times New Roman" pitchFamily="18" charset="0"/>
            </a:endParaRPr>
          </a:p>
        </p:txBody>
      </p:sp>
      <p:sp>
        <p:nvSpPr>
          <p:cNvPr id="103427" name="Rectangle 2"/>
          <p:cNvSpPr>
            <a:spLocks noGrp="1" noRot="1" noChangeAspect="1" noChangeArrowheads="1" noTextEdit="1"/>
          </p:cNvSpPr>
          <p:nvPr>
            <p:ph type="sldImg"/>
          </p:nvPr>
        </p:nvSpPr>
        <p:spPr>
          <a:ln/>
        </p:spPr>
      </p:sp>
      <p:sp>
        <p:nvSpPr>
          <p:cNvPr id="1034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itchFamily="18" charset="0"/>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3674">
              <a:defRPr>
                <a:solidFill>
                  <a:schemeClr val="tx1"/>
                </a:solidFill>
                <a:latin typeface="Verdana" pitchFamily="34" charset="0"/>
                <a:ea typeface="MS PGothic" pitchFamily="34" charset="-128"/>
              </a:defRPr>
            </a:lvl1pPr>
            <a:lvl2pPr marL="722296" indent="-277806" defTabSz="913674">
              <a:defRPr>
                <a:solidFill>
                  <a:schemeClr val="tx1"/>
                </a:solidFill>
                <a:latin typeface="Verdana" pitchFamily="34" charset="0"/>
                <a:ea typeface="MS PGothic" pitchFamily="34" charset="-128"/>
              </a:defRPr>
            </a:lvl2pPr>
            <a:lvl3pPr marL="1111225" indent="-222245" defTabSz="913674">
              <a:defRPr>
                <a:solidFill>
                  <a:schemeClr val="tx1"/>
                </a:solidFill>
                <a:latin typeface="Verdana" pitchFamily="34" charset="0"/>
                <a:ea typeface="MS PGothic" pitchFamily="34" charset="-128"/>
              </a:defRPr>
            </a:lvl3pPr>
            <a:lvl4pPr marL="1555714" indent="-222245" defTabSz="913674">
              <a:defRPr>
                <a:solidFill>
                  <a:schemeClr val="tx1"/>
                </a:solidFill>
                <a:latin typeface="Verdana" pitchFamily="34" charset="0"/>
                <a:ea typeface="MS PGothic" pitchFamily="34" charset="-128"/>
              </a:defRPr>
            </a:lvl4pPr>
            <a:lvl5pPr marL="2000204" indent="-222245" defTabSz="913674">
              <a:defRPr>
                <a:solidFill>
                  <a:schemeClr val="tx1"/>
                </a:solidFill>
                <a:latin typeface="Verdana" pitchFamily="34" charset="0"/>
                <a:ea typeface="MS PGothic" pitchFamily="34" charset="-128"/>
              </a:defRPr>
            </a:lvl5pPr>
            <a:lvl6pPr marL="2444694" indent="-222245" defTabSz="913674" eaLnBrk="0" fontAlgn="base" hangingPunct="0">
              <a:spcBef>
                <a:spcPct val="0"/>
              </a:spcBef>
              <a:spcAft>
                <a:spcPct val="0"/>
              </a:spcAft>
              <a:defRPr>
                <a:solidFill>
                  <a:schemeClr val="tx1"/>
                </a:solidFill>
                <a:latin typeface="Verdana" pitchFamily="34" charset="0"/>
                <a:ea typeface="MS PGothic" pitchFamily="34" charset="-128"/>
              </a:defRPr>
            </a:lvl6pPr>
            <a:lvl7pPr marL="2889184" indent="-222245" defTabSz="913674" eaLnBrk="0" fontAlgn="base" hangingPunct="0">
              <a:spcBef>
                <a:spcPct val="0"/>
              </a:spcBef>
              <a:spcAft>
                <a:spcPct val="0"/>
              </a:spcAft>
              <a:defRPr>
                <a:solidFill>
                  <a:schemeClr val="tx1"/>
                </a:solidFill>
                <a:latin typeface="Verdana" pitchFamily="34" charset="0"/>
                <a:ea typeface="MS PGothic" pitchFamily="34" charset="-128"/>
              </a:defRPr>
            </a:lvl7pPr>
            <a:lvl8pPr marL="3333674" indent="-222245" defTabSz="913674" eaLnBrk="0" fontAlgn="base" hangingPunct="0">
              <a:spcBef>
                <a:spcPct val="0"/>
              </a:spcBef>
              <a:spcAft>
                <a:spcPct val="0"/>
              </a:spcAft>
              <a:defRPr>
                <a:solidFill>
                  <a:schemeClr val="tx1"/>
                </a:solidFill>
                <a:latin typeface="Verdana" pitchFamily="34" charset="0"/>
                <a:ea typeface="MS PGothic" pitchFamily="34" charset="-128"/>
              </a:defRPr>
            </a:lvl8pPr>
            <a:lvl9pPr marL="3778164" indent="-222245" defTabSz="913674" eaLnBrk="0" fontAlgn="base" hangingPunct="0">
              <a:spcBef>
                <a:spcPct val="0"/>
              </a:spcBef>
              <a:spcAft>
                <a:spcPct val="0"/>
              </a:spcAft>
              <a:defRPr>
                <a:solidFill>
                  <a:schemeClr val="tx1"/>
                </a:solidFill>
                <a:latin typeface="Verdana" pitchFamily="34" charset="0"/>
                <a:ea typeface="MS PGothic" pitchFamily="34" charset="-128"/>
              </a:defRPr>
            </a:lvl9pPr>
          </a:lstStyle>
          <a:p>
            <a:fld id="{541F6711-3F78-4FEC-BCC7-74540C26E971}" type="slidenum">
              <a:rPr lang="en-US" altLang="en-US" smtClean="0">
                <a:latin typeface="Times New Roman" pitchFamily="18" charset="0"/>
              </a:rPr>
              <a:pPr/>
              <a:t>100</a:t>
            </a:fld>
            <a:endParaRPr lang="en-US" altLang="en-US" smtClean="0">
              <a:latin typeface="Times New Roman" pitchFamily="18" charset="0"/>
            </a:endParaRPr>
          </a:p>
        </p:txBody>
      </p:sp>
      <p:sp>
        <p:nvSpPr>
          <p:cNvPr id="104451" name="Rectangle 2"/>
          <p:cNvSpPr>
            <a:spLocks noGrp="1" noRot="1" noChangeAspect="1" noChangeArrowheads="1" noTextEdit="1"/>
          </p:cNvSpPr>
          <p:nvPr>
            <p:ph type="sldImg"/>
          </p:nvPr>
        </p:nvSpPr>
        <p:spPr>
          <a:ln/>
        </p:spPr>
      </p:sp>
      <p:sp>
        <p:nvSpPr>
          <p:cNvPr id="1044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itchFamily="18" charset="0"/>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3674">
              <a:defRPr>
                <a:solidFill>
                  <a:schemeClr val="tx1"/>
                </a:solidFill>
                <a:latin typeface="Verdana" pitchFamily="34" charset="0"/>
                <a:ea typeface="MS PGothic" pitchFamily="34" charset="-128"/>
              </a:defRPr>
            </a:lvl1pPr>
            <a:lvl2pPr marL="722296" indent="-277806" defTabSz="913674">
              <a:defRPr>
                <a:solidFill>
                  <a:schemeClr val="tx1"/>
                </a:solidFill>
                <a:latin typeface="Verdana" pitchFamily="34" charset="0"/>
                <a:ea typeface="MS PGothic" pitchFamily="34" charset="-128"/>
              </a:defRPr>
            </a:lvl2pPr>
            <a:lvl3pPr marL="1111225" indent="-222245" defTabSz="913674">
              <a:defRPr>
                <a:solidFill>
                  <a:schemeClr val="tx1"/>
                </a:solidFill>
                <a:latin typeface="Verdana" pitchFamily="34" charset="0"/>
                <a:ea typeface="MS PGothic" pitchFamily="34" charset="-128"/>
              </a:defRPr>
            </a:lvl3pPr>
            <a:lvl4pPr marL="1555714" indent="-222245" defTabSz="913674">
              <a:defRPr>
                <a:solidFill>
                  <a:schemeClr val="tx1"/>
                </a:solidFill>
                <a:latin typeface="Verdana" pitchFamily="34" charset="0"/>
                <a:ea typeface="MS PGothic" pitchFamily="34" charset="-128"/>
              </a:defRPr>
            </a:lvl4pPr>
            <a:lvl5pPr marL="2000204" indent="-222245" defTabSz="913674">
              <a:defRPr>
                <a:solidFill>
                  <a:schemeClr val="tx1"/>
                </a:solidFill>
                <a:latin typeface="Verdana" pitchFamily="34" charset="0"/>
                <a:ea typeface="MS PGothic" pitchFamily="34" charset="-128"/>
              </a:defRPr>
            </a:lvl5pPr>
            <a:lvl6pPr marL="2444694" indent="-222245" defTabSz="913674" eaLnBrk="0" fontAlgn="base" hangingPunct="0">
              <a:spcBef>
                <a:spcPct val="0"/>
              </a:spcBef>
              <a:spcAft>
                <a:spcPct val="0"/>
              </a:spcAft>
              <a:defRPr>
                <a:solidFill>
                  <a:schemeClr val="tx1"/>
                </a:solidFill>
                <a:latin typeface="Verdana" pitchFamily="34" charset="0"/>
                <a:ea typeface="MS PGothic" pitchFamily="34" charset="-128"/>
              </a:defRPr>
            </a:lvl6pPr>
            <a:lvl7pPr marL="2889184" indent="-222245" defTabSz="913674" eaLnBrk="0" fontAlgn="base" hangingPunct="0">
              <a:spcBef>
                <a:spcPct val="0"/>
              </a:spcBef>
              <a:spcAft>
                <a:spcPct val="0"/>
              </a:spcAft>
              <a:defRPr>
                <a:solidFill>
                  <a:schemeClr val="tx1"/>
                </a:solidFill>
                <a:latin typeface="Verdana" pitchFamily="34" charset="0"/>
                <a:ea typeface="MS PGothic" pitchFamily="34" charset="-128"/>
              </a:defRPr>
            </a:lvl7pPr>
            <a:lvl8pPr marL="3333674" indent="-222245" defTabSz="913674" eaLnBrk="0" fontAlgn="base" hangingPunct="0">
              <a:spcBef>
                <a:spcPct val="0"/>
              </a:spcBef>
              <a:spcAft>
                <a:spcPct val="0"/>
              </a:spcAft>
              <a:defRPr>
                <a:solidFill>
                  <a:schemeClr val="tx1"/>
                </a:solidFill>
                <a:latin typeface="Verdana" pitchFamily="34" charset="0"/>
                <a:ea typeface="MS PGothic" pitchFamily="34" charset="-128"/>
              </a:defRPr>
            </a:lvl8pPr>
            <a:lvl9pPr marL="3778164" indent="-222245" defTabSz="913674" eaLnBrk="0" fontAlgn="base" hangingPunct="0">
              <a:spcBef>
                <a:spcPct val="0"/>
              </a:spcBef>
              <a:spcAft>
                <a:spcPct val="0"/>
              </a:spcAft>
              <a:defRPr>
                <a:solidFill>
                  <a:schemeClr val="tx1"/>
                </a:solidFill>
                <a:latin typeface="Verdana" pitchFamily="34" charset="0"/>
                <a:ea typeface="MS PGothic" pitchFamily="34" charset="-128"/>
              </a:defRPr>
            </a:lvl9pPr>
          </a:lstStyle>
          <a:p>
            <a:fld id="{6D35EF54-CF64-44D4-9F5B-9B74384EE313}" type="slidenum">
              <a:rPr lang="en-US" altLang="en-US" smtClean="0">
                <a:latin typeface="Times New Roman" pitchFamily="18" charset="0"/>
              </a:rPr>
              <a:pPr/>
              <a:t>101</a:t>
            </a:fld>
            <a:endParaRPr lang="en-US" altLang="en-US" smtClean="0">
              <a:latin typeface="Times New Roman" pitchFamily="18" charset="0"/>
            </a:endParaRPr>
          </a:p>
        </p:txBody>
      </p:sp>
      <p:sp>
        <p:nvSpPr>
          <p:cNvPr id="105475" name="Rectangle 2"/>
          <p:cNvSpPr>
            <a:spLocks noGrp="1" noRot="1" noChangeAspect="1" noChangeArrowheads="1" noTextEdit="1"/>
          </p:cNvSpPr>
          <p:nvPr>
            <p:ph type="sldImg"/>
          </p:nvPr>
        </p:nvSpPr>
        <p:spPr>
          <a:ln/>
        </p:spPr>
      </p:sp>
      <p:sp>
        <p:nvSpPr>
          <p:cNvPr id="1054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itchFamily="18" charset="0"/>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3674">
              <a:defRPr>
                <a:solidFill>
                  <a:schemeClr val="tx1"/>
                </a:solidFill>
                <a:latin typeface="Verdana" pitchFamily="34" charset="0"/>
                <a:ea typeface="MS PGothic" pitchFamily="34" charset="-128"/>
              </a:defRPr>
            </a:lvl1pPr>
            <a:lvl2pPr marL="722296" indent="-277806" defTabSz="913674">
              <a:defRPr>
                <a:solidFill>
                  <a:schemeClr val="tx1"/>
                </a:solidFill>
                <a:latin typeface="Verdana" pitchFamily="34" charset="0"/>
                <a:ea typeface="MS PGothic" pitchFamily="34" charset="-128"/>
              </a:defRPr>
            </a:lvl2pPr>
            <a:lvl3pPr marL="1111225" indent="-222245" defTabSz="913674">
              <a:defRPr>
                <a:solidFill>
                  <a:schemeClr val="tx1"/>
                </a:solidFill>
                <a:latin typeface="Verdana" pitchFamily="34" charset="0"/>
                <a:ea typeface="MS PGothic" pitchFamily="34" charset="-128"/>
              </a:defRPr>
            </a:lvl3pPr>
            <a:lvl4pPr marL="1555714" indent="-222245" defTabSz="913674">
              <a:defRPr>
                <a:solidFill>
                  <a:schemeClr val="tx1"/>
                </a:solidFill>
                <a:latin typeface="Verdana" pitchFamily="34" charset="0"/>
                <a:ea typeface="MS PGothic" pitchFamily="34" charset="-128"/>
              </a:defRPr>
            </a:lvl4pPr>
            <a:lvl5pPr marL="2000204" indent="-222245" defTabSz="913674">
              <a:defRPr>
                <a:solidFill>
                  <a:schemeClr val="tx1"/>
                </a:solidFill>
                <a:latin typeface="Verdana" pitchFamily="34" charset="0"/>
                <a:ea typeface="MS PGothic" pitchFamily="34" charset="-128"/>
              </a:defRPr>
            </a:lvl5pPr>
            <a:lvl6pPr marL="2444694" indent="-222245" defTabSz="913674" eaLnBrk="0" fontAlgn="base" hangingPunct="0">
              <a:spcBef>
                <a:spcPct val="0"/>
              </a:spcBef>
              <a:spcAft>
                <a:spcPct val="0"/>
              </a:spcAft>
              <a:defRPr>
                <a:solidFill>
                  <a:schemeClr val="tx1"/>
                </a:solidFill>
                <a:latin typeface="Verdana" pitchFamily="34" charset="0"/>
                <a:ea typeface="MS PGothic" pitchFamily="34" charset="-128"/>
              </a:defRPr>
            </a:lvl6pPr>
            <a:lvl7pPr marL="2889184" indent="-222245" defTabSz="913674" eaLnBrk="0" fontAlgn="base" hangingPunct="0">
              <a:spcBef>
                <a:spcPct val="0"/>
              </a:spcBef>
              <a:spcAft>
                <a:spcPct val="0"/>
              </a:spcAft>
              <a:defRPr>
                <a:solidFill>
                  <a:schemeClr val="tx1"/>
                </a:solidFill>
                <a:latin typeface="Verdana" pitchFamily="34" charset="0"/>
                <a:ea typeface="MS PGothic" pitchFamily="34" charset="-128"/>
              </a:defRPr>
            </a:lvl7pPr>
            <a:lvl8pPr marL="3333674" indent="-222245" defTabSz="913674" eaLnBrk="0" fontAlgn="base" hangingPunct="0">
              <a:spcBef>
                <a:spcPct val="0"/>
              </a:spcBef>
              <a:spcAft>
                <a:spcPct val="0"/>
              </a:spcAft>
              <a:defRPr>
                <a:solidFill>
                  <a:schemeClr val="tx1"/>
                </a:solidFill>
                <a:latin typeface="Verdana" pitchFamily="34" charset="0"/>
                <a:ea typeface="MS PGothic" pitchFamily="34" charset="-128"/>
              </a:defRPr>
            </a:lvl8pPr>
            <a:lvl9pPr marL="3778164" indent="-222245" defTabSz="913674" eaLnBrk="0" fontAlgn="base" hangingPunct="0">
              <a:spcBef>
                <a:spcPct val="0"/>
              </a:spcBef>
              <a:spcAft>
                <a:spcPct val="0"/>
              </a:spcAft>
              <a:defRPr>
                <a:solidFill>
                  <a:schemeClr val="tx1"/>
                </a:solidFill>
                <a:latin typeface="Verdana" pitchFamily="34" charset="0"/>
                <a:ea typeface="MS PGothic" pitchFamily="34" charset="-128"/>
              </a:defRPr>
            </a:lvl9pPr>
          </a:lstStyle>
          <a:p>
            <a:fld id="{8442C780-6789-4001-9A60-6D8C44F2F928}" type="slidenum">
              <a:rPr lang="en-US" altLang="en-US" smtClean="0">
                <a:latin typeface="Times New Roman" pitchFamily="18" charset="0"/>
              </a:rPr>
              <a:pPr/>
              <a:t>105</a:t>
            </a:fld>
            <a:endParaRPr lang="en-US" altLang="en-US" smtClean="0">
              <a:latin typeface="Times New Roman" pitchFamily="18" charset="0"/>
            </a:endParaRPr>
          </a:p>
        </p:txBody>
      </p:sp>
      <p:sp>
        <p:nvSpPr>
          <p:cNvPr id="106499" name="Rectangle 2"/>
          <p:cNvSpPr>
            <a:spLocks noGrp="1" noRot="1" noChangeAspect="1" noChangeArrowheads="1" noTextEdit="1"/>
          </p:cNvSpPr>
          <p:nvPr>
            <p:ph type="sldImg"/>
          </p:nvPr>
        </p:nvSpPr>
        <p:spPr>
          <a:ln/>
        </p:spPr>
      </p:sp>
      <p:sp>
        <p:nvSpPr>
          <p:cNvPr id="1065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itchFamily="18" charset="0"/>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3674">
              <a:defRPr>
                <a:solidFill>
                  <a:schemeClr val="tx1"/>
                </a:solidFill>
                <a:latin typeface="Verdana" pitchFamily="34" charset="0"/>
                <a:ea typeface="MS PGothic" pitchFamily="34" charset="-128"/>
              </a:defRPr>
            </a:lvl1pPr>
            <a:lvl2pPr marL="722296" indent="-277806" defTabSz="913674">
              <a:defRPr>
                <a:solidFill>
                  <a:schemeClr val="tx1"/>
                </a:solidFill>
                <a:latin typeface="Verdana" pitchFamily="34" charset="0"/>
                <a:ea typeface="MS PGothic" pitchFamily="34" charset="-128"/>
              </a:defRPr>
            </a:lvl2pPr>
            <a:lvl3pPr marL="1111225" indent="-222245" defTabSz="913674">
              <a:defRPr>
                <a:solidFill>
                  <a:schemeClr val="tx1"/>
                </a:solidFill>
                <a:latin typeface="Verdana" pitchFamily="34" charset="0"/>
                <a:ea typeface="MS PGothic" pitchFamily="34" charset="-128"/>
              </a:defRPr>
            </a:lvl3pPr>
            <a:lvl4pPr marL="1555714" indent="-222245" defTabSz="913674">
              <a:defRPr>
                <a:solidFill>
                  <a:schemeClr val="tx1"/>
                </a:solidFill>
                <a:latin typeface="Verdana" pitchFamily="34" charset="0"/>
                <a:ea typeface="MS PGothic" pitchFamily="34" charset="-128"/>
              </a:defRPr>
            </a:lvl4pPr>
            <a:lvl5pPr marL="2000204" indent="-222245" defTabSz="913674">
              <a:defRPr>
                <a:solidFill>
                  <a:schemeClr val="tx1"/>
                </a:solidFill>
                <a:latin typeface="Verdana" pitchFamily="34" charset="0"/>
                <a:ea typeface="MS PGothic" pitchFamily="34" charset="-128"/>
              </a:defRPr>
            </a:lvl5pPr>
            <a:lvl6pPr marL="2444694" indent="-222245" defTabSz="913674" eaLnBrk="0" fontAlgn="base" hangingPunct="0">
              <a:spcBef>
                <a:spcPct val="0"/>
              </a:spcBef>
              <a:spcAft>
                <a:spcPct val="0"/>
              </a:spcAft>
              <a:defRPr>
                <a:solidFill>
                  <a:schemeClr val="tx1"/>
                </a:solidFill>
                <a:latin typeface="Verdana" pitchFamily="34" charset="0"/>
                <a:ea typeface="MS PGothic" pitchFamily="34" charset="-128"/>
              </a:defRPr>
            </a:lvl6pPr>
            <a:lvl7pPr marL="2889184" indent="-222245" defTabSz="913674" eaLnBrk="0" fontAlgn="base" hangingPunct="0">
              <a:spcBef>
                <a:spcPct val="0"/>
              </a:spcBef>
              <a:spcAft>
                <a:spcPct val="0"/>
              </a:spcAft>
              <a:defRPr>
                <a:solidFill>
                  <a:schemeClr val="tx1"/>
                </a:solidFill>
                <a:latin typeface="Verdana" pitchFamily="34" charset="0"/>
                <a:ea typeface="MS PGothic" pitchFamily="34" charset="-128"/>
              </a:defRPr>
            </a:lvl7pPr>
            <a:lvl8pPr marL="3333674" indent="-222245" defTabSz="913674" eaLnBrk="0" fontAlgn="base" hangingPunct="0">
              <a:spcBef>
                <a:spcPct val="0"/>
              </a:spcBef>
              <a:spcAft>
                <a:spcPct val="0"/>
              </a:spcAft>
              <a:defRPr>
                <a:solidFill>
                  <a:schemeClr val="tx1"/>
                </a:solidFill>
                <a:latin typeface="Verdana" pitchFamily="34" charset="0"/>
                <a:ea typeface="MS PGothic" pitchFamily="34" charset="-128"/>
              </a:defRPr>
            </a:lvl8pPr>
            <a:lvl9pPr marL="3778164" indent="-222245" defTabSz="913674" eaLnBrk="0" fontAlgn="base" hangingPunct="0">
              <a:spcBef>
                <a:spcPct val="0"/>
              </a:spcBef>
              <a:spcAft>
                <a:spcPct val="0"/>
              </a:spcAft>
              <a:defRPr>
                <a:solidFill>
                  <a:schemeClr val="tx1"/>
                </a:solidFill>
                <a:latin typeface="Verdana" pitchFamily="34" charset="0"/>
                <a:ea typeface="MS PGothic" pitchFamily="34" charset="-128"/>
              </a:defRPr>
            </a:lvl9pPr>
          </a:lstStyle>
          <a:p>
            <a:fld id="{9066DEBF-D273-48E7-9257-9A8761B1559C}" type="slidenum">
              <a:rPr lang="en-US" altLang="en-US" smtClean="0">
                <a:latin typeface="Times New Roman" pitchFamily="18" charset="0"/>
              </a:rPr>
              <a:pPr/>
              <a:t>106</a:t>
            </a:fld>
            <a:endParaRPr lang="en-US" altLang="en-US" smtClean="0">
              <a:latin typeface="Times New Roman" pitchFamily="18" charset="0"/>
            </a:endParaRPr>
          </a:p>
        </p:txBody>
      </p:sp>
      <p:sp>
        <p:nvSpPr>
          <p:cNvPr id="107523" name="Rectangle 2"/>
          <p:cNvSpPr>
            <a:spLocks noGrp="1" noRot="1" noChangeAspect="1" noChangeArrowheads="1" noTextEdit="1"/>
          </p:cNvSpPr>
          <p:nvPr>
            <p:ph type="sldImg"/>
          </p:nvPr>
        </p:nvSpPr>
        <p:spPr>
          <a:ln/>
        </p:spPr>
      </p:sp>
      <p:sp>
        <p:nvSpPr>
          <p:cNvPr id="1075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itchFamily="18" charset="0"/>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3674">
              <a:defRPr>
                <a:solidFill>
                  <a:schemeClr val="tx1"/>
                </a:solidFill>
                <a:latin typeface="Verdana" pitchFamily="34" charset="0"/>
                <a:ea typeface="MS PGothic" pitchFamily="34" charset="-128"/>
              </a:defRPr>
            </a:lvl1pPr>
            <a:lvl2pPr marL="722296" indent="-277806" defTabSz="913674">
              <a:defRPr>
                <a:solidFill>
                  <a:schemeClr val="tx1"/>
                </a:solidFill>
                <a:latin typeface="Verdana" pitchFamily="34" charset="0"/>
                <a:ea typeface="MS PGothic" pitchFamily="34" charset="-128"/>
              </a:defRPr>
            </a:lvl2pPr>
            <a:lvl3pPr marL="1111225" indent="-222245" defTabSz="913674">
              <a:defRPr>
                <a:solidFill>
                  <a:schemeClr val="tx1"/>
                </a:solidFill>
                <a:latin typeface="Verdana" pitchFamily="34" charset="0"/>
                <a:ea typeface="MS PGothic" pitchFamily="34" charset="-128"/>
              </a:defRPr>
            </a:lvl3pPr>
            <a:lvl4pPr marL="1555714" indent="-222245" defTabSz="913674">
              <a:defRPr>
                <a:solidFill>
                  <a:schemeClr val="tx1"/>
                </a:solidFill>
                <a:latin typeface="Verdana" pitchFamily="34" charset="0"/>
                <a:ea typeface="MS PGothic" pitchFamily="34" charset="-128"/>
              </a:defRPr>
            </a:lvl4pPr>
            <a:lvl5pPr marL="2000204" indent="-222245" defTabSz="913674">
              <a:defRPr>
                <a:solidFill>
                  <a:schemeClr val="tx1"/>
                </a:solidFill>
                <a:latin typeface="Verdana" pitchFamily="34" charset="0"/>
                <a:ea typeface="MS PGothic" pitchFamily="34" charset="-128"/>
              </a:defRPr>
            </a:lvl5pPr>
            <a:lvl6pPr marL="2444694" indent="-222245" defTabSz="913674" eaLnBrk="0" fontAlgn="base" hangingPunct="0">
              <a:spcBef>
                <a:spcPct val="0"/>
              </a:spcBef>
              <a:spcAft>
                <a:spcPct val="0"/>
              </a:spcAft>
              <a:defRPr>
                <a:solidFill>
                  <a:schemeClr val="tx1"/>
                </a:solidFill>
                <a:latin typeface="Verdana" pitchFamily="34" charset="0"/>
                <a:ea typeface="MS PGothic" pitchFamily="34" charset="-128"/>
              </a:defRPr>
            </a:lvl6pPr>
            <a:lvl7pPr marL="2889184" indent="-222245" defTabSz="913674" eaLnBrk="0" fontAlgn="base" hangingPunct="0">
              <a:spcBef>
                <a:spcPct val="0"/>
              </a:spcBef>
              <a:spcAft>
                <a:spcPct val="0"/>
              </a:spcAft>
              <a:defRPr>
                <a:solidFill>
                  <a:schemeClr val="tx1"/>
                </a:solidFill>
                <a:latin typeface="Verdana" pitchFamily="34" charset="0"/>
                <a:ea typeface="MS PGothic" pitchFamily="34" charset="-128"/>
              </a:defRPr>
            </a:lvl7pPr>
            <a:lvl8pPr marL="3333674" indent="-222245" defTabSz="913674" eaLnBrk="0" fontAlgn="base" hangingPunct="0">
              <a:spcBef>
                <a:spcPct val="0"/>
              </a:spcBef>
              <a:spcAft>
                <a:spcPct val="0"/>
              </a:spcAft>
              <a:defRPr>
                <a:solidFill>
                  <a:schemeClr val="tx1"/>
                </a:solidFill>
                <a:latin typeface="Verdana" pitchFamily="34" charset="0"/>
                <a:ea typeface="MS PGothic" pitchFamily="34" charset="-128"/>
              </a:defRPr>
            </a:lvl8pPr>
            <a:lvl9pPr marL="3778164" indent="-222245" defTabSz="913674" eaLnBrk="0" fontAlgn="base" hangingPunct="0">
              <a:spcBef>
                <a:spcPct val="0"/>
              </a:spcBef>
              <a:spcAft>
                <a:spcPct val="0"/>
              </a:spcAft>
              <a:defRPr>
                <a:solidFill>
                  <a:schemeClr val="tx1"/>
                </a:solidFill>
                <a:latin typeface="Verdana" pitchFamily="34" charset="0"/>
                <a:ea typeface="MS PGothic" pitchFamily="34" charset="-128"/>
              </a:defRPr>
            </a:lvl9pPr>
          </a:lstStyle>
          <a:p>
            <a:fld id="{724BEB8D-C84A-4C8B-B78E-F302E3C207A8}" type="slidenum">
              <a:rPr lang="en-US" altLang="en-US" smtClean="0">
                <a:latin typeface="Times New Roman" pitchFamily="18" charset="0"/>
              </a:rPr>
              <a:pPr/>
              <a:t>107</a:t>
            </a:fld>
            <a:endParaRPr lang="en-US" altLang="en-US" smtClean="0">
              <a:latin typeface="Times New Roman" pitchFamily="18" charset="0"/>
            </a:endParaRPr>
          </a:p>
        </p:txBody>
      </p:sp>
      <p:sp>
        <p:nvSpPr>
          <p:cNvPr id="108547" name="Rectangle 2"/>
          <p:cNvSpPr>
            <a:spLocks noGrp="1" noRot="1" noChangeAspect="1" noChangeArrowheads="1" noTextEdit="1"/>
          </p:cNvSpPr>
          <p:nvPr>
            <p:ph type="sldImg"/>
          </p:nvPr>
        </p:nvSpPr>
        <p:spPr>
          <a:ln/>
        </p:spPr>
      </p:sp>
      <p:sp>
        <p:nvSpPr>
          <p:cNvPr id="1085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itchFamily="18" charset="0"/>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3674">
              <a:defRPr>
                <a:solidFill>
                  <a:schemeClr val="tx1"/>
                </a:solidFill>
                <a:latin typeface="Verdana" pitchFamily="34" charset="0"/>
                <a:ea typeface="MS PGothic" pitchFamily="34" charset="-128"/>
              </a:defRPr>
            </a:lvl1pPr>
            <a:lvl2pPr marL="722296" indent="-277806" defTabSz="913674">
              <a:defRPr>
                <a:solidFill>
                  <a:schemeClr val="tx1"/>
                </a:solidFill>
                <a:latin typeface="Verdana" pitchFamily="34" charset="0"/>
                <a:ea typeface="MS PGothic" pitchFamily="34" charset="-128"/>
              </a:defRPr>
            </a:lvl2pPr>
            <a:lvl3pPr marL="1111225" indent="-222245" defTabSz="913674">
              <a:defRPr>
                <a:solidFill>
                  <a:schemeClr val="tx1"/>
                </a:solidFill>
                <a:latin typeface="Verdana" pitchFamily="34" charset="0"/>
                <a:ea typeface="MS PGothic" pitchFamily="34" charset="-128"/>
              </a:defRPr>
            </a:lvl3pPr>
            <a:lvl4pPr marL="1555714" indent="-222245" defTabSz="913674">
              <a:defRPr>
                <a:solidFill>
                  <a:schemeClr val="tx1"/>
                </a:solidFill>
                <a:latin typeface="Verdana" pitchFamily="34" charset="0"/>
                <a:ea typeface="MS PGothic" pitchFamily="34" charset="-128"/>
              </a:defRPr>
            </a:lvl4pPr>
            <a:lvl5pPr marL="2000204" indent="-222245" defTabSz="913674">
              <a:defRPr>
                <a:solidFill>
                  <a:schemeClr val="tx1"/>
                </a:solidFill>
                <a:latin typeface="Verdana" pitchFamily="34" charset="0"/>
                <a:ea typeface="MS PGothic" pitchFamily="34" charset="-128"/>
              </a:defRPr>
            </a:lvl5pPr>
            <a:lvl6pPr marL="2444694" indent="-222245" defTabSz="913674" eaLnBrk="0" fontAlgn="base" hangingPunct="0">
              <a:spcBef>
                <a:spcPct val="0"/>
              </a:spcBef>
              <a:spcAft>
                <a:spcPct val="0"/>
              </a:spcAft>
              <a:defRPr>
                <a:solidFill>
                  <a:schemeClr val="tx1"/>
                </a:solidFill>
                <a:latin typeface="Verdana" pitchFamily="34" charset="0"/>
                <a:ea typeface="MS PGothic" pitchFamily="34" charset="-128"/>
              </a:defRPr>
            </a:lvl6pPr>
            <a:lvl7pPr marL="2889184" indent="-222245" defTabSz="913674" eaLnBrk="0" fontAlgn="base" hangingPunct="0">
              <a:spcBef>
                <a:spcPct val="0"/>
              </a:spcBef>
              <a:spcAft>
                <a:spcPct val="0"/>
              </a:spcAft>
              <a:defRPr>
                <a:solidFill>
                  <a:schemeClr val="tx1"/>
                </a:solidFill>
                <a:latin typeface="Verdana" pitchFamily="34" charset="0"/>
                <a:ea typeface="MS PGothic" pitchFamily="34" charset="-128"/>
              </a:defRPr>
            </a:lvl7pPr>
            <a:lvl8pPr marL="3333674" indent="-222245" defTabSz="913674" eaLnBrk="0" fontAlgn="base" hangingPunct="0">
              <a:spcBef>
                <a:spcPct val="0"/>
              </a:spcBef>
              <a:spcAft>
                <a:spcPct val="0"/>
              </a:spcAft>
              <a:defRPr>
                <a:solidFill>
                  <a:schemeClr val="tx1"/>
                </a:solidFill>
                <a:latin typeface="Verdana" pitchFamily="34" charset="0"/>
                <a:ea typeface="MS PGothic" pitchFamily="34" charset="-128"/>
              </a:defRPr>
            </a:lvl8pPr>
            <a:lvl9pPr marL="3778164" indent="-222245" defTabSz="913674" eaLnBrk="0" fontAlgn="base" hangingPunct="0">
              <a:spcBef>
                <a:spcPct val="0"/>
              </a:spcBef>
              <a:spcAft>
                <a:spcPct val="0"/>
              </a:spcAft>
              <a:defRPr>
                <a:solidFill>
                  <a:schemeClr val="tx1"/>
                </a:solidFill>
                <a:latin typeface="Verdana" pitchFamily="34" charset="0"/>
                <a:ea typeface="MS PGothic" pitchFamily="34" charset="-128"/>
              </a:defRPr>
            </a:lvl9pPr>
          </a:lstStyle>
          <a:p>
            <a:fld id="{FB12E74D-8273-4638-8949-A0AF8C2865B1}" type="slidenum">
              <a:rPr lang="en-US" altLang="en-US" smtClean="0">
                <a:latin typeface="Times New Roman" pitchFamily="18" charset="0"/>
              </a:rPr>
              <a:pPr/>
              <a:t>108</a:t>
            </a:fld>
            <a:endParaRPr lang="en-US" altLang="en-US" smtClean="0">
              <a:latin typeface="Times New Roman" pitchFamily="18" charset="0"/>
            </a:endParaRPr>
          </a:p>
        </p:txBody>
      </p:sp>
      <p:sp>
        <p:nvSpPr>
          <p:cNvPr id="109571" name="Rectangle 2"/>
          <p:cNvSpPr>
            <a:spLocks noGrp="1" noRot="1" noChangeAspect="1" noChangeArrowheads="1" noTextEdit="1"/>
          </p:cNvSpPr>
          <p:nvPr>
            <p:ph type="sldImg"/>
          </p:nvPr>
        </p:nvSpPr>
        <p:spPr>
          <a:ln/>
        </p:spPr>
      </p:sp>
      <p:sp>
        <p:nvSpPr>
          <p:cNvPr id="1095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itchFamily="18" charset="0"/>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3674">
              <a:defRPr>
                <a:solidFill>
                  <a:schemeClr val="tx1"/>
                </a:solidFill>
                <a:latin typeface="Verdana" pitchFamily="34" charset="0"/>
                <a:ea typeface="MS PGothic" pitchFamily="34" charset="-128"/>
              </a:defRPr>
            </a:lvl1pPr>
            <a:lvl2pPr marL="722296" indent="-277806" defTabSz="913674">
              <a:defRPr>
                <a:solidFill>
                  <a:schemeClr val="tx1"/>
                </a:solidFill>
                <a:latin typeface="Verdana" pitchFamily="34" charset="0"/>
                <a:ea typeface="MS PGothic" pitchFamily="34" charset="-128"/>
              </a:defRPr>
            </a:lvl2pPr>
            <a:lvl3pPr marL="1111225" indent="-222245" defTabSz="913674">
              <a:defRPr>
                <a:solidFill>
                  <a:schemeClr val="tx1"/>
                </a:solidFill>
                <a:latin typeface="Verdana" pitchFamily="34" charset="0"/>
                <a:ea typeface="MS PGothic" pitchFamily="34" charset="-128"/>
              </a:defRPr>
            </a:lvl3pPr>
            <a:lvl4pPr marL="1555714" indent="-222245" defTabSz="913674">
              <a:defRPr>
                <a:solidFill>
                  <a:schemeClr val="tx1"/>
                </a:solidFill>
                <a:latin typeface="Verdana" pitchFamily="34" charset="0"/>
                <a:ea typeface="MS PGothic" pitchFamily="34" charset="-128"/>
              </a:defRPr>
            </a:lvl4pPr>
            <a:lvl5pPr marL="2000204" indent="-222245" defTabSz="913674">
              <a:defRPr>
                <a:solidFill>
                  <a:schemeClr val="tx1"/>
                </a:solidFill>
                <a:latin typeface="Verdana" pitchFamily="34" charset="0"/>
                <a:ea typeface="MS PGothic" pitchFamily="34" charset="-128"/>
              </a:defRPr>
            </a:lvl5pPr>
            <a:lvl6pPr marL="2444694" indent="-222245" defTabSz="913674" eaLnBrk="0" fontAlgn="base" hangingPunct="0">
              <a:spcBef>
                <a:spcPct val="0"/>
              </a:spcBef>
              <a:spcAft>
                <a:spcPct val="0"/>
              </a:spcAft>
              <a:defRPr>
                <a:solidFill>
                  <a:schemeClr val="tx1"/>
                </a:solidFill>
                <a:latin typeface="Verdana" pitchFamily="34" charset="0"/>
                <a:ea typeface="MS PGothic" pitchFamily="34" charset="-128"/>
              </a:defRPr>
            </a:lvl6pPr>
            <a:lvl7pPr marL="2889184" indent="-222245" defTabSz="913674" eaLnBrk="0" fontAlgn="base" hangingPunct="0">
              <a:spcBef>
                <a:spcPct val="0"/>
              </a:spcBef>
              <a:spcAft>
                <a:spcPct val="0"/>
              </a:spcAft>
              <a:defRPr>
                <a:solidFill>
                  <a:schemeClr val="tx1"/>
                </a:solidFill>
                <a:latin typeface="Verdana" pitchFamily="34" charset="0"/>
                <a:ea typeface="MS PGothic" pitchFamily="34" charset="-128"/>
              </a:defRPr>
            </a:lvl7pPr>
            <a:lvl8pPr marL="3333674" indent="-222245" defTabSz="913674" eaLnBrk="0" fontAlgn="base" hangingPunct="0">
              <a:spcBef>
                <a:spcPct val="0"/>
              </a:spcBef>
              <a:spcAft>
                <a:spcPct val="0"/>
              </a:spcAft>
              <a:defRPr>
                <a:solidFill>
                  <a:schemeClr val="tx1"/>
                </a:solidFill>
                <a:latin typeface="Verdana" pitchFamily="34" charset="0"/>
                <a:ea typeface="MS PGothic" pitchFamily="34" charset="-128"/>
              </a:defRPr>
            </a:lvl8pPr>
            <a:lvl9pPr marL="3778164" indent="-222245" defTabSz="913674" eaLnBrk="0" fontAlgn="base" hangingPunct="0">
              <a:spcBef>
                <a:spcPct val="0"/>
              </a:spcBef>
              <a:spcAft>
                <a:spcPct val="0"/>
              </a:spcAft>
              <a:defRPr>
                <a:solidFill>
                  <a:schemeClr val="tx1"/>
                </a:solidFill>
                <a:latin typeface="Verdana" pitchFamily="34" charset="0"/>
                <a:ea typeface="MS PGothic" pitchFamily="34" charset="-128"/>
              </a:defRPr>
            </a:lvl9pPr>
          </a:lstStyle>
          <a:p>
            <a:fld id="{313DCB02-3407-4496-BCB7-44EE9F32105B}" type="slidenum">
              <a:rPr lang="en-US" altLang="en-US" smtClean="0">
                <a:latin typeface="Times New Roman" pitchFamily="18" charset="0"/>
              </a:rPr>
              <a:pPr/>
              <a:t>109</a:t>
            </a:fld>
            <a:endParaRPr lang="en-US" altLang="en-US" smtClean="0">
              <a:latin typeface="Times New Roman" pitchFamily="18" charset="0"/>
            </a:endParaRPr>
          </a:p>
        </p:txBody>
      </p:sp>
      <p:sp>
        <p:nvSpPr>
          <p:cNvPr id="110595" name="Rectangle 2"/>
          <p:cNvSpPr>
            <a:spLocks noGrp="1" noRot="1" noChangeAspect="1" noChangeArrowheads="1" noTextEdit="1"/>
          </p:cNvSpPr>
          <p:nvPr>
            <p:ph type="sldImg"/>
          </p:nvPr>
        </p:nvSpPr>
        <p:spPr>
          <a:ln/>
        </p:spPr>
      </p:sp>
      <p:sp>
        <p:nvSpPr>
          <p:cNvPr id="1105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itchFamily="18"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79">
              <a:defRPr>
                <a:solidFill>
                  <a:schemeClr val="tx1"/>
                </a:solidFill>
                <a:latin typeface="Verdana" pitchFamily="34" charset="0"/>
                <a:ea typeface="MS PGothic" pitchFamily="34" charset="-128"/>
              </a:defRPr>
            </a:lvl1pPr>
            <a:lvl2pPr marL="729057" indent="-280406" defTabSz="912879">
              <a:defRPr>
                <a:solidFill>
                  <a:schemeClr val="tx1"/>
                </a:solidFill>
                <a:latin typeface="Verdana" pitchFamily="34" charset="0"/>
                <a:ea typeface="MS PGothic" pitchFamily="34" charset="-128"/>
              </a:defRPr>
            </a:lvl2pPr>
            <a:lvl3pPr marL="1121626" indent="-224325" defTabSz="912879">
              <a:defRPr>
                <a:solidFill>
                  <a:schemeClr val="tx1"/>
                </a:solidFill>
                <a:latin typeface="Verdana" pitchFamily="34" charset="0"/>
                <a:ea typeface="MS PGothic" pitchFamily="34" charset="-128"/>
              </a:defRPr>
            </a:lvl3pPr>
            <a:lvl4pPr marL="1570276" indent="-224325" defTabSz="912879">
              <a:defRPr>
                <a:solidFill>
                  <a:schemeClr val="tx1"/>
                </a:solidFill>
                <a:latin typeface="Verdana" pitchFamily="34" charset="0"/>
                <a:ea typeface="MS PGothic" pitchFamily="34" charset="-128"/>
              </a:defRPr>
            </a:lvl4pPr>
            <a:lvl5pPr marL="2018927" indent="-224325" defTabSz="912879">
              <a:defRPr>
                <a:solidFill>
                  <a:schemeClr val="tx1"/>
                </a:solidFill>
                <a:latin typeface="Verdana" pitchFamily="34" charset="0"/>
                <a:ea typeface="MS PGothic" pitchFamily="34" charset="-128"/>
              </a:defRPr>
            </a:lvl5pPr>
            <a:lvl6pPr marL="2467577" indent="-224325" defTabSz="912879" eaLnBrk="0" fontAlgn="base" hangingPunct="0">
              <a:spcBef>
                <a:spcPct val="0"/>
              </a:spcBef>
              <a:spcAft>
                <a:spcPct val="0"/>
              </a:spcAft>
              <a:defRPr>
                <a:solidFill>
                  <a:schemeClr val="tx1"/>
                </a:solidFill>
                <a:latin typeface="Verdana" pitchFamily="34" charset="0"/>
                <a:ea typeface="MS PGothic" pitchFamily="34" charset="-128"/>
              </a:defRPr>
            </a:lvl6pPr>
            <a:lvl7pPr marL="2916227" indent="-224325" defTabSz="912879" eaLnBrk="0" fontAlgn="base" hangingPunct="0">
              <a:spcBef>
                <a:spcPct val="0"/>
              </a:spcBef>
              <a:spcAft>
                <a:spcPct val="0"/>
              </a:spcAft>
              <a:defRPr>
                <a:solidFill>
                  <a:schemeClr val="tx1"/>
                </a:solidFill>
                <a:latin typeface="Verdana" pitchFamily="34" charset="0"/>
                <a:ea typeface="MS PGothic" pitchFamily="34" charset="-128"/>
              </a:defRPr>
            </a:lvl7pPr>
            <a:lvl8pPr marL="3364878" indent="-224325" defTabSz="912879" eaLnBrk="0" fontAlgn="base" hangingPunct="0">
              <a:spcBef>
                <a:spcPct val="0"/>
              </a:spcBef>
              <a:spcAft>
                <a:spcPct val="0"/>
              </a:spcAft>
              <a:defRPr>
                <a:solidFill>
                  <a:schemeClr val="tx1"/>
                </a:solidFill>
                <a:latin typeface="Verdana" pitchFamily="34" charset="0"/>
                <a:ea typeface="MS PGothic" pitchFamily="34" charset="-128"/>
              </a:defRPr>
            </a:lvl8pPr>
            <a:lvl9pPr marL="3813528" indent="-224325" defTabSz="912879" eaLnBrk="0" fontAlgn="base" hangingPunct="0">
              <a:spcBef>
                <a:spcPct val="0"/>
              </a:spcBef>
              <a:spcAft>
                <a:spcPct val="0"/>
              </a:spcAft>
              <a:defRPr>
                <a:solidFill>
                  <a:schemeClr val="tx1"/>
                </a:solidFill>
                <a:latin typeface="Verdana" pitchFamily="34" charset="0"/>
                <a:ea typeface="MS PGothic" pitchFamily="34" charset="-128"/>
              </a:defRPr>
            </a:lvl9pPr>
          </a:lstStyle>
          <a:p>
            <a:fld id="{7A31478E-ADA9-418F-9F47-CD373EE66448}" type="slidenum">
              <a:rPr lang="en-US" altLang="en-US" smtClean="0">
                <a:latin typeface="Helvetica" pitchFamily="-84" charset="0"/>
              </a:rPr>
              <a:pPr/>
              <a:t>10</a:t>
            </a:fld>
            <a:endParaRPr lang="en-US" altLang="en-US" smtClean="0">
              <a:latin typeface="Helvetica" pitchFamily="-84" charset="0"/>
            </a:endParaRPr>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itchFamily="18" charset="0"/>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3674">
              <a:defRPr>
                <a:solidFill>
                  <a:schemeClr val="tx1"/>
                </a:solidFill>
                <a:latin typeface="Verdana" pitchFamily="34" charset="0"/>
                <a:ea typeface="MS PGothic" pitchFamily="34" charset="-128"/>
              </a:defRPr>
            </a:lvl1pPr>
            <a:lvl2pPr marL="722296" indent="-277806" defTabSz="913674">
              <a:defRPr>
                <a:solidFill>
                  <a:schemeClr val="tx1"/>
                </a:solidFill>
                <a:latin typeface="Verdana" pitchFamily="34" charset="0"/>
                <a:ea typeface="MS PGothic" pitchFamily="34" charset="-128"/>
              </a:defRPr>
            </a:lvl2pPr>
            <a:lvl3pPr marL="1111225" indent="-222245" defTabSz="913674">
              <a:defRPr>
                <a:solidFill>
                  <a:schemeClr val="tx1"/>
                </a:solidFill>
                <a:latin typeface="Verdana" pitchFamily="34" charset="0"/>
                <a:ea typeface="MS PGothic" pitchFamily="34" charset="-128"/>
              </a:defRPr>
            </a:lvl3pPr>
            <a:lvl4pPr marL="1555714" indent="-222245" defTabSz="913674">
              <a:defRPr>
                <a:solidFill>
                  <a:schemeClr val="tx1"/>
                </a:solidFill>
                <a:latin typeface="Verdana" pitchFamily="34" charset="0"/>
                <a:ea typeface="MS PGothic" pitchFamily="34" charset="-128"/>
              </a:defRPr>
            </a:lvl4pPr>
            <a:lvl5pPr marL="2000204" indent="-222245" defTabSz="913674">
              <a:defRPr>
                <a:solidFill>
                  <a:schemeClr val="tx1"/>
                </a:solidFill>
                <a:latin typeface="Verdana" pitchFamily="34" charset="0"/>
                <a:ea typeface="MS PGothic" pitchFamily="34" charset="-128"/>
              </a:defRPr>
            </a:lvl5pPr>
            <a:lvl6pPr marL="2444694" indent="-222245" defTabSz="913674" eaLnBrk="0" fontAlgn="base" hangingPunct="0">
              <a:spcBef>
                <a:spcPct val="0"/>
              </a:spcBef>
              <a:spcAft>
                <a:spcPct val="0"/>
              </a:spcAft>
              <a:defRPr>
                <a:solidFill>
                  <a:schemeClr val="tx1"/>
                </a:solidFill>
                <a:latin typeface="Verdana" pitchFamily="34" charset="0"/>
                <a:ea typeface="MS PGothic" pitchFamily="34" charset="-128"/>
              </a:defRPr>
            </a:lvl6pPr>
            <a:lvl7pPr marL="2889184" indent="-222245" defTabSz="913674" eaLnBrk="0" fontAlgn="base" hangingPunct="0">
              <a:spcBef>
                <a:spcPct val="0"/>
              </a:spcBef>
              <a:spcAft>
                <a:spcPct val="0"/>
              </a:spcAft>
              <a:defRPr>
                <a:solidFill>
                  <a:schemeClr val="tx1"/>
                </a:solidFill>
                <a:latin typeface="Verdana" pitchFamily="34" charset="0"/>
                <a:ea typeface="MS PGothic" pitchFamily="34" charset="-128"/>
              </a:defRPr>
            </a:lvl7pPr>
            <a:lvl8pPr marL="3333674" indent="-222245" defTabSz="913674" eaLnBrk="0" fontAlgn="base" hangingPunct="0">
              <a:spcBef>
                <a:spcPct val="0"/>
              </a:spcBef>
              <a:spcAft>
                <a:spcPct val="0"/>
              </a:spcAft>
              <a:defRPr>
                <a:solidFill>
                  <a:schemeClr val="tx1"/>
                </a:solidFill>
                <a:latin typeface="Verdana" pitchFamily="34" charset="0"/>
                <a:ea typeface="MS PGothic" pitchFamily="34" charset="-128"/>
              </a:defRPr>
            </a:lvl8pPr>
            <a:lvl9pPr marL="3778164" indent="-222245" defTabSz="913674" eaLnBrk="0" fontAlgn="base" hangingPunct="0">
              <a:spcBef>
                <a:spcPct val="0"/>
              </a:spcBef>
              <a:spcAft>
                <a:spcPct val="0"/>
              </a:spcAft>
              <a:defRPr>
                <a:solidFill>
                  <a:schemeClr val="tx1"/>
                </a:solidFill>
                <a:latin typeface="Verdana" pitchFamily="34" charset="0"/>
                <a:ea typeface="MS PGothic" pitchFamily="34" charset="-128"/>
              </a:defRPr>
            </a:lvl9pPr>
          </a:lstStyle>
          <a:p>
            <a:fld id="{84C1200B-9C48-4653-BB91-E15BD2D5DDFC}" type="slidenum">
              <a:rPr lang="en-US" altLang="en-US" smtClean="0">
                <a:latin typeface="Times New Roman" pitchFamily="18" charset="0"/>
              </a:rPr>
              <a:pPr/>
              <a:t>110</a:t>
            </a:fld>
            <a:endParaRPr lang="en-US" altLang="en-US" smtClean="0">
              <a:latin typeface="Times New Roman" pitchFamily="18" charset="0"/>
            </a:endParaRPr>
          </a:p>
        </p:txBody>
      </p:sp>
      <p:sp>
        <p:nvSpPr>
          <p:cNvPr id="111619" name="Rectangle 2"/>
          <p:cNvSpPr>
            <a:spLocks noGrp="1" noRot="1" noChangeAspect="1" noChangeArrowheads="1" noTextEdit="1"/>
          </p:cNvSpPr>
          <p:nvPr>
            <p:ph type="sldImg"/>
          </p:nvPr>
        </p:nvSpPr>
        <p:spPr>
          <a:ln/>
        </p:spPr>
      </p:sp>
      <p:sp>
        <p:nvSpPr>
          <p:cNvPr id="1116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itchFamily="18" charset="0"/>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3674">
              <a:defRPr>
                <a:solidFill>
                  <a:schemeClr val="tx1"/>
                </a:solidFill>
                <a:latin typeface="Verdana" pitchFamily="34" charset="0"/>
                <a:ea typeface="MS PGothic" pitchFamily="34" charset="-128"/>
              </a:defRPr>
            </a:lvl1pPr>
            <a:lvl2pPr marL="722296" indent="-277806" defTabSz="913674">
              <a:defRPr>
                <a:solidFill>
                  <a:schemeClr val="tx1"/>
                </a:solidFill>
                <a:latin typeface="Verdana" pitchFamily="34" charset="0"/>
                <a:ea typeface="MS PGothic" pitchFamily="34" charset="-128"/>
              </a:defRPr>
            </a:lvl2pPr>
            <a:lvl3pPr marL="1111225" indent="-222245" defTabSz="913674">
              <a:defRPr>
                <a:solidFill>
                  <a:schemeClr val="tx1"/>
                </a:solidFill>
                <a:latin typeface="Verdana" pitchFamily="34" charset="0"/>
                <a:ea typeface="MS PGothic" pitchFamily="34" charset="-128"/>
              </a:defRPr>
            </a:lvl3pPr>
            <a:lvl4pPr marL="1555714" indent="-222245" defTabSz="913674">
              <a:defRPr>
                <a:solidFill>
                  <a:schemeClr val="tx1"/>
                </a:solidFill>
                <a:latin typeface="Verdana" pitchFamily="34" charset="0"/>
                <a:ea typeface="MS PGothic" pitchFamily="34" charset="-128"/>
              </a:defRPr>
            </a:lvl4pPr>
            <a:lvl5pPr marL="2000204" indent="-222245" defTabSz="913674">
              <a:defRPr>
                <a:solidFill>
                  <a:schemeClr val="tx1"/>
                </a:solidFill>
                <a:latin typeface="Verdana" pitchFamily="34" charset="0"/>
                <a:ea typeface="MS PGothic" pitchFamily="34" charset="-128"/>
              </a:defRPr>
            </a:lvl5pPr>
            <a:lvl6pPr marL="2444694" indent="-222245" defTabSz="913674" eaLnBrk="0" fontAlgn="base" hangingPunct="0">
              <a:spcBef>
                <a:spcPct val="0"/>
              </a:spcBef>
              <a:spcAft>
                <a:spcPct val="0"/>
              </a:spcAft>
              <a:defRPr>
                <a:solidFill>
                  <a:schemeClr val="tx1"/>
                </a:solidFill>
                <a:latin typeface="Verdana" pitchFamily="34" charset="0"/>
                <a:ea typeface="MS PGothic" pitchFamily="34" charset="-128"/>
              </a:defRPr>
            </a:lvl6pPr>
            <a:lvl7pPr marL="2889184" indent="-222245" defTabSz="913674" eaLnBrk="0" fontAlgn="base" hangingPunct="0">
              <a:spcBef>
                <a:spcPct val="0"/>
              </a:spcBef>
              <a:spcAft>
                <a:spcPct val="0"/>
              </a:spcAft>
              <a:defRPr>
                <a:solidFill>
                  <a:schemeClr val="tx1"/>
                </a:solidFill>
                <a:latin typeface="Verdana" pitchFamily="34" charset="0"/>
                <a:ea typeface="MS PGothic" pitchFamily="34" charset="-128"/>
              </a:defRPr>
            </a:lvl7pPr>
            <a:lvl8pPr marL="3333674" indent="-222245" defTabSz="913674" eaLnBrk="0" fontAlgn="base" hangingPunct="0">
              <a:spcBef>
                <a:spcPct val="0"/>
              </a:spcBef>
              <a:spcAft>
                <a:spcPct val="0"/>
              </a:spcAft>
              <a:defRPr>
                <a:solidFill>
                  <a:schemeClr val="tx1"/>
                </a:solidFill>
                <a:latin typeface="Verdana" pitchFamily="34" charset="0"/>
                <a:ea typeface="MS PGothic" pitchFamily="34" charset="-128"/>
              </a:defRPr>
            </a:lvl8pPr>
            <a:lvl9pPr marL="3778164" indent="-222245" defTabSz="913674" eaLnBrk="0" fontAlgn="base" hangingPunct="0">
              <a:spcBef>
                <a:spcPct val="0"/>
              </a:spcBef>
              <a:spcAft>
                <a:spcPct val="0"/>
              </a:spcAft>
              <a:defRPr>
                <a:solidFill>
                  <a:schemeClr val="tx1"/>
                </a:solidFill>
                <a:latin typeface="Verdana" pitchFamily="34" charset="0"/>
                <a:ea typeface="MS PGothic" pitchFamily="34" charset="-128"/>
              </a:defRPr>
            </a:lvl9pPr>
          </a:lstStyle>
          <a:p>
            <a:fld id="{47E77BDB-4F8D-42AC-8E18-84B052D74F26}" type="slidenum">
              <a:rPr lang="en-US" altLang="en-US" smtClean="0">
                <a:latin typeface="Times New Roman" pitchFamily="18" charset="0"/>
              </a:rPr>
              <a:pPr/>
              <a:t>111</a:t>
            </a:fld>
            <a:endParaRPr lang="en-US" altLang="en-US" smtClean="0">
              <a:latin typeface="Times New Roman" pitchFamily="18" charset="0"/>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itchFamily="18" charset="0"/>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3674">
              <a:defRPr>
                <a:solidFill>
                  <a:schemeClr val="tx1"/>
                </a:solidFill>
                <a:latin typeface="Verdana" pitchFamily="34" charset="0"/>
                <a:ea typeface="MS PGothic" pitchFamily="34" charset="-128"/>
              </a:defRPr>
            </a:lvl1pPr>
            <a:lvl2pPr marL="722296" indent="-277806" defTabSz="913674">
              <a:defRPr>
                <a:solidFill>
                  <a:schemeClr val="tx1"/>
                </a:solidFill>
                <a:latin typeface="Verdana" pitchFamily="34" charset="0"/>
                <a:ea typeface="MS PGothic" pitchFamily="34" charset="-128"/>
              </a:defRPr>
            </a:lvl2pPr>
            <a:lvl3pPr marL="1111225" indent="-222245" defTabSz="913674">
              <a:defRPr>
                <a:solidFill>
                  <a:schemeClr val="tx1"/>
                </a:solidFill>
                <a:latin typeface="Verdana" pitchFamily="34" charset="0"/>
                <a:ea typeface="MS PGothic" pitchFamily="34" charset="-128"/>
              </a:defRPr>
            </a:lvl3pPr>
            <a:lvl4pPr marL="1555714" indent="-222245" defTabSz="913674">
              <a:defRPr>
                <a:solidFill>
                  <a:schemeClr val="tx1"/>
                </a:solidFill>
                <a:latin typeface="Verdana" pitchFamily="34" charset="0"/>
                <a:ea typeface="MS PGothic" pitchFamily="34" charset="-128"/>
              </a:defRPr>
            </a:lvl4pPr>
            <a:lvl5pPr marL="2000204" indent="-222245" defTabSz="913674">
              <a:defRPr>
                <a:solidFill>
                  <a:schemeClr val="tx1"/>
                </a:solidFill>
                <a:latin typeface="Verdana" pitchFamily="34" charset="0"/>
                <a:ea typeface="MS PGothic" pitchFamily="34" charset="-128"/>
              </a:defRPr>
            </a:lvl5pPr>
            <a:lvl6pPr marL="2444694" indent="-222245" defTabSz="913674" eaLnBrk="0" fontAlgn="base" hangingPunct="0">
              <a:spcBef>
                <a:spcPct val="0"/>
              </a:spcBef>
              <a:spcAft>
                <a:spcPct val="0"/>
              </a:spcAft>
              <a:defRPr>
                <a:solidFill>
                  <a:schemeClr val="tx1"/>
                </a:solidFill>
                <a:latin typeface="Verdana" pitchFamily="34" charset="0"/>
                <a:ea typeface="MS PGothic" pitchFamily="34" charset="-128"/>
              </a:defRPr>
            </a:lvl6pPr>
            <a:lvl7pPr marL="2889184" indent="-222245" defTabSz="913674" eaLnBrk="0" fontAlgn="base" hangingPunct="0">
              <a:spcBef>
                <a:spcPct val="0"/>
              </a:spcBef>
              <a:spcAft>
                <a:spcPct val="0"/>
              </a:spcAft>
              <a:defRPr>
                <a:solidFill>
                  <a:schemeClr val="tx1"/>
                </a:solidFill>
                <a:latin typeface="Verdana" pitchFamily="34" charset="0"/>
                <a:ea typeface="MS PGothic" pitchFamily="34" charset="-128"/>
              </a:defRPr>
            </a:lvl7pPr>
            <a:lvl8pPr marL="3333674" indent="-222245" defTabSz="913674" eaLnBrk="0" fontAlgn="base" hangingPunct="0">
              <a:spcBef>
                <a:spcPct val="0"/>
              </a:spcBef>
              <a:spcAft>
                <a:spcPct val="0"/>
              </a:spcAft>
              <a:defRPr>
                <a:solidFill>
                  <a:schemeClr val="tx1"/>
                </a:solidFill>
                <a:latin typeface="Verdana" pitchFamily="34" charset="0"/>
                <a:ea typeface="MS PGothic" pitchFamily="34" charset="-128"/>
              </a:defRPr>
            </a:lvl8pPr>
            <a:lvl9pPr marL="3778164" indent="-222245" defTabSz="913674" eaLnBrk="0" fontAlgn="base" hangingPunct="0">
              <a:spcBef>
                <a:spcPct val="0"/>
              </a:spcBef>
              <a:spcAft>
                <a:spcPct val="0"/>
              </a:spcAft>
              <a:defRPr>
                <a:solidFill>
                  <a:schemeClr val="tx1"/>
                </a:solidFill>
                <a:latin typeface="Verdana" pitchFamily="34" charset="0"/>
                <a:ea typeface="MS PGothic" pitchFamily="34" charset="-128"/>
              </a:defRPr>
            </a:lvl9pPr>
          </a:lstStyle>
          <a:p>
            <a:fld id="{5E5EE528-8A5B-4E77-B525-06019936451F}" type="slidenum">
              <a:rPr lang="en-US" altLang="en-US" smtClean="0">
                <a:latin typeface="Times New Roman" pitchFamily="18" charset="0"/>
              </a:rPr>
              <a:pPr/>
              <a:t>112</a:t>
            </a:fld>
            <a:endParaRPr lang="en-US" altLang="en-US" smtClean="0">
              <a:latin typeface="Times New Roman" pitchFamily="18" charset="0"/>
            </a:endParaRPr>
          </a:p>
        </p:txBody>
      </p:sp>
      <p:sp>
        <p:nvSpPr>
          <p:cNvPr id="113667" name="Rectangle 2"/>
          <p:cNvSpPr>
            <a:spLocks noGrp="1" noRot="1" noChangeAspect="1" noChangeArrowheads="1" noTextEdit="1"/>
          </p:cNvSpPr>
          <p:nvPr>
            <p:ph type="sldImg"/>
          </p:nvPr>
        </p:nvSpPr>
        <p:spPr>
          <a:ln/>
        </p:spPr>
      </p:sp>
      <p:sp>
        <p:nvSpPr>
          <p:cNvPr id="1136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itchFamily="18" charset="0"/>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3674">
              <a:defRPr>
                <a:solidFill>
                  <a:schemeClr val="tx1"/>
                </a:solidFill>
                <a:latin typeface="Verdana" pitchFamily="34" charset="0"/>
                <a:ea typeface="MS PGothic" pitchFamily="34" charset="-128"/>
              </a:defRPr>
            </a:lvl1pPr>
            <a:lvl2pPr marL="722296" indent="-277806" defTabSz="913674">
              <a:defRPr>
                <a:solidFill>
                  <a:schemeClr val="tx1"/>
                </a:solidFill>
                <a:latin typeface="Verdana" pitchFamily="34" charset="0"/>
                <a:ea typeface="MS PGothic" pitchFamily="34" charset="-128"/>
              </a:defRPr>
            </a:lvl2pPr>
            <a:lvl3pPr marL="1111225" indent="-222245" defTabSz="913674">
              <a:defRPr>
                <a:solidFill>
                  <a:schemeClr val="tx1"/>
                </a:solidFill>
                <a:latin typeface="Verdana" pitchFamily="34" charset="0"/>
                <a:ea typeface="MS PGothic" pitchFamily="34" charset="-128"/>
              </a:defRPr>
            </a:lvl3pPr>
            <a:lvl4pPr marL="1555714" indent="-222245" defTabSz="913674">
              <a:defRPr>
                <a:solidFill>
                  <a:schemeClr val="tx1"/>
                </a:solidFill>
                <a:latin typeface="Verdana" pitchFamily="34" charset="0"/>
                <a:ea typeface="MS PGothic" pitchFamily="34" charset="-128"/>
              </a:defRPr>
            </a:lvl4pPr>
            <a:lvl5pPr marL="2000204" indent="-222245" defTabSz="913674">
              <a:defRPr>
                <a:solidFill>
                  <a:schemeClr val="tx1"/>
                </a:solidFill>
                <a:latin typeface="Verdana" pitchFamily="34" charset="0"/>
                <a:ea typeface="MS PGothic" pitchFamily="34" charset="-128"/>
              </a:defRPr>
            </a:lvl5pPr>
            <a:lvl6pPr marL="2444694" indent="-222245" defTabSz="913674" eaLnBrk="0" fontAlgn="base" hangingPunct="0">
              <a:spcBef>
                <a:spcPct val="0"/>
              </a:spcBef>
              <a:spcAft>
                <a:spcPct val="0"/>
              </a:spcAft>
              <a:defRPr>
                <a:solidFill>
                  <a:schemeClr val="tx1"/>
                </a:solidFill>
                <a:latin typeface="Verdana" pitchFamily="34" charset="0"/>
                <a:ea typeface="MS PGothic" pitchFamily="34" charset="-128"/>
              </a:defRPr>
            </a:lvl6pPr>
            <a:lvl7pPr marL="2889184" indent="-222245" defTabSz="913674" eaLnBrk="0" fontAlgn="base" hangingPunct="0">
              <a:spcBef>
                <a:spcPct val="0"/>
              </a:spcBef>
              <a:spcAft>
                <a:spcPct val="0"/>
              </a:spcAft>
              <a:defRPr>
                <a:solidFill>
                  <a:schemeClr val="tx1"/>
                </a:solidFill>
                <a:latin typeface="Verdana" pitchFamily="34" charset="0"/>
                <a:ea typeface="MS PGothic" pitchFamily="34" charset="-128"/>
              </a:defRPr>
            </a:lvl7pPr>
            <a:lvl8pPr marL="3333674" indent="-222245" defTabSz="913674" eaLnBrk="0" fontAlgn="base" hangingPunct="0">
              <a:spcBef>
                <a:spcPct val="0"/>
              </a:spcBef>
              <a:spcAft>
                <a:spcPct val="0"/>
              </a:spcAft>
              <a:defRPr>
                <a:solidFill>
                  <a:schemeClr val="tx1"/>
                </a:solidFill>
                <a:latin typeface="Verdana" pitchFamily="34" charset="0"/>
                <a:ea typeface="MS PGothic" pitchFamily="34" charset="-128"/>
              </a:defRPr>
            </a:lvl8pPr>
            <a:lvl9pPr marL="3778164" indent="-222245" defTabSz="913674" eaLnBrk="0" fontAlgn="base" hangingPunct="0">
              <a:spcBef>
                <a:spcPct val="0"/>
              </a:spcBef>
              <a:spcAft>
                <a:spcPct val="0"/>
              </a:spcAft>
              <a:defRPr>
                <a:solidFill>
                  <a:schemeClr val="tx1"/>
                </a:solidFill>
                <a:latin typeface="Verdana" pitchFamily="34" charset="0"/>
                <a:ea typeface="MS PGothic" pitchFamily="34" charset="-128"/>
              </a:defRPr>
            </a:lvl9pPr>
          </a:lstStyle>
          <a:p>
            <a:fld id="{CDB04F5C-5848-49D8-9ECB-9ABE8BE48EB2}" type="slidenum">
              <a:rPr lang="en-US" altLang="en-US" smtClean="0">
                <a:latin typeface="Times New Roman" pitchFamily="18" charset="0"/>
              </a:rPr>
              <a:pPr/>
              <a:t>113</a:t>
            </a:fld>
            <a:endParaRPr lang="en-US" altLang="en-US" smtClean="0">
              <a:latin typeface="Times New Roman" pitchFamily="18" charset="0"/>
            </a:endParaRPr>
          </a:p>
        </p:txBody>
      </p:sp>
      <p:sp>
        <p:nvSpPr>
          <p:cNvPr id="114691" name="Rectangle 2"/>
          <p:cNvSpPr>
            <a:spLocks noGrp="1" noRot="1" noChangeAspect="1" noChangeArrowheads="1" noTextEdit="1"/>
          </p:cNvSpPr>
          <p:nvPr>
            <p:ph type="sldImg"/>
          </p:nvPr>
        </p:nvSpPr>
        <p:spPr>
          <a:ln/>
        </p:spPr>
      </p:sp>
      <p:sp>
        <p:nvSpPr>
          <p:cNvPr id="1146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itchFamily="18" charset="0"/>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3674">
              <a:defRPr>
                <a:solidFill>
                  <a:schemeClr val="tx1"/>
                </a:solidFill>
                <a:latin typeface="Verdana" pitchFamily="34" charset="0"/>
                <a:ea typeface="MS PGothic" pitchFamily="34" charset="-128"/>
              </a:defRPr>
            </a:lvl1pPr>
            <a:lvl2pPr marL="722296" indent="-277806" defTabSz="913674">
              <a:defRPr>
                <a:solidFill>
                  <a:schemeClr val="tx1"/>
                </a:solidFill>
                <a:latin typeface="Verdana" pitchFamily="34" charset="0"/>
                <a:ea typeface="MS PGothic" pitchFamily="34" charset="-128"/>
              </a:defRPr>
            </a:lvl2pPr>
            <a:lvl3pPr marL="1111225" indent="-222245" defTabSz="913674">
              <a:defRPr>
                <a:solidFill>
                  <a:schemeClr val="tx1"/>
                </a:solidFill>
                <a:latin typeface="Verdana" pitchFamily="34" charset="0"/>
                <a:ea typeface="MS PGothic" pitchFamily="34" charset="-128"/>
              </a:defRPr>
            </a:lvl3pPr>
            <a:lvl4pPr marL="1555714" indent="-222245" defTabSz="913674">
              <a:defRPr>
                <a:solidFill>
                  <a:schemeClr val="tx1"/>
                </a:solidFill>
                <a:latin typeface="Verdana" pitchFamily="34" charset="0"/>
                <a:ea typeface="MS PGothic" pitchFamily="34" charset="-128"/>
              </a:defRPr>
            </a:lvl4pPr>
            <a:lvl5pPr marL="2000204" indent="-222245" defTabSz="913674">
              <a:defRPr>
                <a:solidFill>
                  <a:schemeClr val="tx1"/>
                </a:solidFill>
                <a:latin typeface="Verdana" pitchFamily="34" charset="0"/>
                <a:ea typeface="MS PGothic" pitchFamily="34" charset="-128"/>
              </a:defRPr>
            </a:lvl5pPr>
            <a:lvl6pPr marL="2444694" indent="-222245" defTabSz="913674" eaLnBrk="0" fontAlgn="base" hangingPunct="0">
              <a:spcBef>
                <a:spcPct val="0"/>
              </a:spcBef>
              <a:spcAft>
                <a:spcPct val="0"/>
              </a:spcAft>
              <a:defRPr>
                <a:solidFill>
                  <a:schemeClr val="tx1"/>
                </a:solidFill>
                <a:latin typeface="Verdana" pitchFamily="34" charset="0"/>
                <a:ea typeface="MS PGothic" pitchFamily="34" charset="-128"/>
              </a:defRPr>
            </a:lvl6pPr>
            <a:lvl7pPr marL="2889184" indent="-222245" defTabSz="913674" eaLnBrk="0" fontAlgn="base" hangingPunct="0">
              <a:spcBef>
                <a:spcPct val="0"/>
              </a:spcBef>
              <a:spcAft>
                <a:spcPct val="0"/>
              </a:spcAft>
              <a:defRPr>
                <a:solidFill>
                  <a:schemeClr val="tx1"/>
                </a:solidFill>
                <a:latin typeface="Verdana" pitchFamily="34" charset="0"/>
                <a:ea typeface="MS PGothic" pitchFamily="34" charset="-128"/>
              </a:defRPr>
            </a:lvl7pPr>
            <a:lvl8pPr marL="3333674" indent="-222245" defTabSz="913674" eaLnBrk="0" fontAlgn="base" hangingPunct="0">
              <a:spcBef>
                <a:spcPct val="0"/>
              </a:spcBef>
              <a:spcAft>
                <a:spcPct val="0"/>
              </a:spcAft>
              <a:defRPr>
                <a:solidFill>
                  <a:schemeClr val="tx1"/>
                </a:solidFill>
                <a:latin typeface="Verdana" pitchFamily="34" charset="0"/>
                <a:ea typeface="MS PGothic" pitchFamily="34" charset="-128"/>
              </a:defRPr>
            </a:lvl8pPr>
            <a:lvl9pPr marL="3778164" indent="-222245" defTabSz="913674" eaLnBrk="0" fontAlgn="base" hangingPunct="0">
              <a:spcBef>
                <a:spcPct val="0"/>
              </a:spcBef>
              <a:spcAft>
                <a:spcPct val="0"/>
              </a:spcAft>
              <a:defRPr>
                <a:solidFill>
                  <a:schemeClr val="tx1"/>
                </a:solidFill>
                <a:latin typeface="Verdana" pitchFamily="34" charset="0"/>
                <a:ea typeface="MS PGothic" pitchFamily="34" charset="-128"/>
              </a:defRPr>
            </a:lvl9pPr>
          </a:lstStyle>
          <a:p>
            <a:fld id="{97BB9DB5-C0F2-46C4-A76B-3C22E8F25702}" type="slidenum">
              <a:rPr lang="en-US" altLang="en-US" smtClean="0">
                <a:latin typeface="Times New Roman" pitchFamily="18" charset="0"/>
              </a:rPr>
              <a:pPr/>
              <a:t>114</a:t>
            </a:fld>
            <a:endParaRPr lang="en-US" altLang="en-US" smtClean="0">
              <a:latin typeface="Times New Roman" pitchFamily="18" charset="0"/>
            </a:endParaRPr>
          </a:p>
        </p:txBody>
      </p:sp>
      <p:sp>
        <p:nvSpPr>
          <p:cNvPr id="115715" name="Rectangle 2"/>
          <p:cNvSpPr>
            <a:spLocks noGrp="1" noRot="1" noChangeAspect="1" noChangeArrowheads="1" noTextEdit="1"/>
          </p:cNvSpPr>
          <p:nvPr>
            <p:ph type="sldImg"/>
          </p:nvPr>
        </p:nvSpPr>
        <p:spPr>
          <a:ln/>
        </p:spPr>
      </p:sp>
      <p:sp>
        <p:nvSpPr>
          <p:cNvPr id="1157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itchFamily="18" charset="0"/>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3674">
              <a:defRPr>
                <a:solidFill>
                  <a:schemeClr val="tx1"/>
                </a:solidFill>
                <a:latin typeface="Verdana" pitchFamily="34" charset="0"/>
                <a:ea typeface="MS PGothic" pitchFamily="34" charset="-128"/>
              </a:defRPr>
            </a:lvl1pPr>
            <a:lvl2pPr marL="722296" indent="-277806" defTabSz="913674">
              <a:defRPr>
                <a:solidFill>
                  <a:schemeClr val="tx1"/>
                </a:solidFill>
                <a:latin typeface="Verdana" pitchFamily="34" charset="0"/>
                <a:ea typeface="MS PGothic" pitchFamily="34" charset="-128"/>
              </a:defRPr>
            </a:lvl2pPr>
            <a:lvl3pPr marL="1111225" indent="-222245" defTabSz="913674">
              <a:defRPr>
                <a:solidFill>
                  <a:schemeClr val="tx1"/>
                </a:solidFill>
                <a:latin typeface="Verdana" pitchFamily="34" charset="0"/>
                <a:ea typeface="MS PGothic" pitchFamily="34" charset="-128"/>
              </a:defRPr>
            </a:lvl3pPr>
            <a:lvl4pPr marL="1555714" indent="-222245" defTabSz="913674">
              <a:defRPr>
                <a:solidFill>
                  <a:schemeClr val="tx1"/>
                </a:solidFill>
                <a:latin typeface="Verdana" pitchFamily="34" charset="0"/>
                <a:ea typeface="MS PGothic" pitchFamily="34" charset="-128"/>
              </a:defRPr>
            </a:lvl4pPr>
            <a:lvl5pPr marL="2000204" indent="-222245" defTabSz="913674">
              <a:defRPr>
                <a:solidFill>
                  <a:schemeClr val="tx1"/>
                </a:solidFill>
                <a:latin typeface="Verdana" pitchFamily="34" charset="0"/>
                <a:ea typeface="MS PGothic" pitchFamily="34" charset="-128"/>
              </a:defRPr>
            </a:lvl5pPr>
            <a:lvl6pPr marL="2444694" indent="-222245" defTabSz="913674" eaLnBrk="0" fontAlgn="base" hangingPunct="0">
              <a:spcBef>
                <a:spcPct val="0"/>
              </a:spcBef>
              <a:spcAft>
                <a:spcPct val="0"/>
              </a:spcAft>
              <a:defRPr>
                <a:solidFill>
                  <a:schemeClr val="tx1"/>
                </a:solidFill>
                <a:latin typeface="Verdana" pitchFamily="34" charset="0"/>
                <a:ea typeface="MS PGothic" pitchFamily="34" charset="-128"/>
              </a:defRPr>
            </a:lvl6pPr>
            <a:lvl7pPr marL="2889184" indent="-222245" defTabSz="913674" eaLnBrk="0" fontAlgn="base" hangingPunct="0">
              <a:spcBef>
                <a:spcPct val="0"/>
              </a:spcBef>
              <a:spcAft>
                <a:spcPct val="0"/>
              </a:spcAft>
              <a:defRPr>
                <a:solidFill>
                  <a:schemeClr val="tx1"/>
                </a:solidFill>
                <a:latin typeface="Verdana" pitchFamily="34" charset="0"/>
                <a:ea typeface="MS PGothic" pitchFamily="34" charset="-128"/>
              </a:defRPr>
            </a:lvl7pPr>
            <a:lvl8pPr marL="3333674" indent="-222245" defTabSz="913674" eaLnBrk="0" fontAlgn="base" hangingPunct="0">
              <a:spcBef>
                <a:spcPct val="0"/>
              </a:spcBef>
              <a:spcAft>
                <a:spcPct val="0"/>
              </a:spcAft>
              <a:defRPr>
                <a:solidFill>
                  <a:schemeClr val="tx1"/>
                </a:solidFill>
                <a:latin typeface="Verdana" pitchFamily="34" charset="0"/>
                <a:ea typeface="MS PGothic" pitchFamily="34" charset="-128"/>
              </a:defRPr>
            </a:lvl8pPr>
            <a:lvl9pPr marL="3778164" indent="-222245" defTabSz="913674" eaLnBrk="0" fontAlgn="base" hangingPunct="0">
              <a:spcBef>
                <a:spcPct val="0"/>
              </a:spcBef>
              <a:spcAft>
                <a:spcPct val="0"/>
              </a:spcAft>
              <a:defRPr>
                <a:solidFill>
                  <a:schemeClr val="tx1"/>
                </a:solidFill>
                <a:latin typeface="Verdana" pitchFamily="34" charset="0"/>
                <a:ea typeface="MS PGothic" pitchFamily="34" charset="-128"/>
              </a:defRPr>
            </a:lvl9pPr>
          </a:lstStyle>
          <a:p>
            <a:fld id="{D48A9FB4-53D0-47CE-B8E7-C88C0EE0643B}" type="slidenum">
              <a:rPr lang="en-US" altLang="en-US" smtClean="0">
                <a:latin typeface="Times New Roman" pitchFamily="18" charset="0"/>
              </a:rPr>
              <a:pPr/>
              <a:t>115</a:t>
            </a:fld>
            <a:endParaRPr lang="en-US" altLang="en-US" smtClean="0">
              <a:latin typeface="Times New Roman" pitchFamily="18" charset="0"/>
            </a:endParaRPr>
          </a:p>
        </p:txBody>
      </p:sp>
      <p:sp>
        <p:nvSpPr>
          <p:cNvPr id="116739" name="Rectangle 2"/>
          <p:cNvSpPr>
            <a:spLocks noGrp="1" noRot="1" noChangeAspect="1" noChangeArrowheads="1" noTextEdit="1"/>
          </p:cNvSpPr>
          <p:nvPr>
            <p:ph type="sldImg"/>
          </p:nvPr>
        </p:nvSpPr>
        <p:spPr>
          <a:ln/>
        </p:spPr>
      </p:sp>
      <p:sp>
        <p:nvSpPr>
          <p:cNvPr id="1167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itchFamily="18" charset="0"/>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3674">
              <a:defRPr>
                <a:solidFill>
                  <a:schemeClr val="tx1"/>
                </a:solidFill>
                <a:latin typeface="Verdana" pitchFamily="34" charset="0"/>
                <a:ea typeface="MS PGothic" pitchFamily="34" charset="-128"/>
              </a:defRPr>
            </a:lvl1pPr>
            <a:lvl2pPr marL="722296" indent="-277806" defTabSz="913674">
              <a:defRPr>
                <a:solidFill>
                  <a:schemeClr val="tx1"/>
                </a:solidFill>
                <a:latin typeface="Verdana" pitchFamily="34" charset="0"/>
                <a:ea typeface="MS PGothic" pitchFamily="34" charset="-128"/>
              </a:defRPr>
            </a:lvl2pPr>
            <a:lvl3pPr marL="1111225" indent="-222245" defTabSz="913674">
              <a:defRPr>
                <a:solidFill>
                  <a:schemeClr val="tx1"/>
                </a:solidFill>
                <a:latin typeface="Verdana" pitchFamily="34" charset="0"/>
                <a:ea typeface="MS PGothic" pitchFamily="34" charset="-128"/>
              </a:defRPr>
            </a:lvl3pPr>
            <a:lvl4pPr marL="1555714" indent="-222245" defTabSz="913674">
              <a:defRPr>
                <a:solidFill>
                  <a:schemeClr val="tx1"/>
                </a:solidFill>
                <a:latin typeface="Verdana" pitchFamily="34" charset="0"/>
                <a:ea typeface="MS PGothic" pitchFamily="34" charset="-128"/>
              </a:defRPr>
            </a:lvl4pPr>
            <a:lvl5pPr marL="2000204" indent="-222245" defTabSz="913674">
              <a:defRPr>
                <a:solidFill>
                  <a:schemeClr val="tx1"/>
                </a:solidFill>
                <a:latin typeface="Verdana" pitchFamily="34" charset="0"/>
                <a:ea typeface="MS PGothic" pitchFamily="34" charset="-128"/>
              </a:defRPr>
            </a:lvl5pPr>
            <a:lvl6pPr marL="2444694" indent="-222245" defTabSz="913674" eaLnBrk="0" fontAlgn="base" hangingPunct="0">
              <a:spcBef>
                <a:spcPct val="0"/>
              </a:spcBef>
              <a:spcAft>
                <a:spcPct val="0"/>
              </a:spcAft>
              <a:defRPr>
                <a:solidFill>
                  <a:schemeClr val="tx1"/>
                </a:solidFill>
                <a:latin typeface="Verdana" pitchFamily="34" charset="0"/>
                <a:ea typeface="MS PGothic" pitchFamily="34" charset="-128"/>
              </a:defRPr>
            </a:lvl6pPr>
            <a:lvl7pPr marL="2889184" indent="-222245" defTabSz="913674" eaLnBrk="0" fontAlgn="base" hangingPunct="0">
              <a:spcBef>
                <a:spcPct val="0"/>
              </a:spcBef>
              <a:spcAft>
                <a:spcPct val="0"/>
              </a:spcAft>
              <a:defRPr>
                <a:solidFill>
                  <a:schemeClr val="tx1"/>
                </a:solidFill>
                <a:latin typeface="Verdana" pitchFamily="34" charset="0"/>
                <a:ea typeface="MS PGothic" pitchFamily="34" charset="-128"/>
              </a:defRPr>
            </a:lvl7pPr>
            <a:lvl8pPr marL="3333674" indent="-222245" defTabSz="913674" eaLnBrk="0" fontAlgn="base" hangingPunct="0">
              <a:spcBef>
                <a:spcPct val="0"/>
              </a:spcBef>
              <a:spcAft>
                <a:spcPct val="0"/>
              </a:spcAft>
              <a:defRPr>
                <a:solidFill>
                  <a:schemeClr val="tx1"/>
                </a:solidFill>
                <a:latin typeface="Verdana" pitchFamily="34" charset="0"/>
                <a:ea typeface="MS PGothic" pitchFamily="34" charset="-128"/>
              </a:defRPr>
            </a:lvl8pPr>
            <a:lvl9pPr marL="3778164" indent="-222245" defTabSz="913674" eaLnBrk="0" fontAlgn="base" hangingPunct="0">
              <a:spcBef>
                <a:spcPct val="0"/>
              </a:spcBef>
              <a:spcAft>
                <a:spcPct val="0"/>
              </a:spcAft>
              <a:defRPr>
                <a:solidFill>
                  <a:schemeClr val="tx1"/>
                </a:solidFill>
                <a:latin typeface="Verdana" pitchFamily="34" charset="0"/>
                <a:ea typeface="MS PGothic" pitchFamily="34" charset="-128"/>
              </a:defRPr>
            </a:lvl9pPr>
          </a:lstStyle>
          <a:p>
            <a:fld id="{18A4F6B5-AD04-4321-A069-C3392EDAE229}" type="slidenum">
              <a:rPr lang="en-US" altLang="en-US" smtClean="0">
                <a:latin typeface="Times New Roman" pitchFamily="18" charset="0"/>
              </a:rPr>
              <a:pPr/>
              <a:t>116</a:t>
            </a:fld>
            <a:endParaRPr lang="en-US" altLang="en-US" smtClean="0">
              <a:latin typeface="Times New Roman" pitchFamily="18" charset="0"/>
            </a:endParaRPr>
          </a:p>
        </p:txBody>
      </p:sp>
      <p:sp>
        <p:nvSpPr>
          <p:cNvPr id="117763" name="Rectangle 2"/>
          <p:cNvSpPr>
            <a:spLocks noGrp="1" noRot="1" noChangeAspect="1" noChangeArrowheads="1" noTextEdit="1"/>
          </p:cNvSpPr>
          <p:nvPr>
            <p:ph type="sldImg"/>
          </p:nvPr>
        </p:nvSpPr>
        <p:spPr>
          <a:ln/>
        </p:spPr>
      </p:sp>
      <p:sp>
        <p:nvSpPr>
          <p:cNvPr id="1177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itchFamily="18" charset="0"/>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3674">
              <a:defRPr>
                <a:solidFill>
                  <a:schemeClr val="tx1"/>
                </a:solidFill>
                <a:latin typeface="Verdana" pitchFamily="34" charset="0"/>
                <a:ea typeface="MS PGothic" pitchFamily="34" charset="-128"/>
              </a:defRPr>
            </a:lvl1pPr>
            <a:lvl2pPr marL="722296" indent="-277806" defTabSz="913674">
              <a:defRPr>
                <a:solidFill>
                  <a:schemeClr val="tx1"/>
                </a:solidFill>
                <a:latin typeface="Verdana" pitchFamily="34" charset="0"/>
                <a:ea typeface="MS PGothic" pitchFamily="34" charset="-128"/>
              </a:defRPr>
            </a:lvl2pPr>
            <a:lvl3pPr marL="1111225" indent="-222245" defTabSz="913674">
              <a:defRPr>
                <a:solidFill>
                  <a:schemeClr val="tx1"/>
                </a:solidFill>
                <a:latin typeface="Verdana" pitchFamily="34" charset="0"/>
                <a:ea typeface="MS PGothic" pitchFamily="34" charset="-128"/>
              </a:defRPr>
            </a:lvl3pPr>
            <a:lvl4pPr marL="1555714" indent="-222245" defTabSz="913674">
              <a:defRPr>
                <a:solidFill>
                  <a:schemeClr val="tx1"/>
                </a:solidFill>
                <a:latin typeface="Verdana" pitchFamily="34" charset="0"/>
                <a:ea typeface="MS PGothic" pitchFamily="34" charset="-128"/>
              </a:defRPr>
            </a:lvl4pPr>
            <a:lvl5pPr marL="2000204" indent="-222245" defTabSz="913674">
              <a:defRPr>
                <a:solidFill>
                  <a:schemeClr val="tx1"/>
                </a:solidFill>
                <a:latin typeface="Verdana" pitchFamily="34" charset="0"/>
                <a:ea typeface="MS PGothic" pitchFamily="34" charset="-128"/>
              </a:defRPr>
            </a:lvl5pPr>
            <a:lvl6pPr marL="2444694" indent="-222245" defTabSz="913674" eaLnBrk="0" fontAlgn="base" hangingPunct="0">
              <a:spcBef>
                <a:spcPct val="0"/>
              </a:spcBef>
              <a:spcAft>
                <a:spcPct val="0"/>
              </a:spcAft>
              <a:defRPr>
                <a:solidFill>
                  <a:schemeClr val="tx1"/>
                </a:solidFill>
                <a:latin typeface="Verdana" pitchFamily="34" charset="0"/>
                <a:ea typeface="MS PGothic" pitchFamily="34" charset="-128"/>
              </a:defRPr>
            </a:lvl6pPr>
            <a:lvl7pPr marL="2889184" indent="-222245" defTabSz="913674" eaLnBrk="0" fontAlgn="base" hangingPunct="0">
              <a:spcBef>
                <a:spcPct val="0"/>
              </a:spcBef>
              <a:spcAft>
                <a:spcPct val="0"/>
              </a:spcAft>
              <a:defRPr>
                <a:solidFill>
                  <a:schemeClr val="tx1"/>
                </a:solidFill>
                <a:latin typeface="Verdana" pitchFamily="34" charset="0"/>
                <a:ea typeface="MS PGothic" pitchFamily="34" charset="-128"/>
              </a:defRPr>
            </a:lvl7pPr>
            <a:lvl8pPr marL="3333674" indent="-222245" defTabSz="913674" eaLnBrk="0" fontAlgn="base" hangingPunct="0">
              <a:spcBef>
                <a:spcPct val="0"/>
              </a:spcBef>
              <a:spcAft>
                <a:spcPct val="0"/>
              </a:spcAft>
              <a:defRPr>
                <a:solidFill>
                  <a:schemeClr val="tx1"/>
                </a:solidFill>
                <a:latin typeface="Verdana" pitchFamily="34" charset="0"/>
                <a:ea typeface="MS PGothic" pitchFamily="34" charset="-128"/>
              </a:defRPr>
            </a:lvl8pPr>
            <a:lvl9pPr marL="3778164" indent="-222245" defTabSz="913674" eaLnBrk="0" fontAlgn="base" hangingPunct="0">
              <a:spcBef>
                <a:spcPct val="0"/>
              </a:spcBef>
              <a:spcAft>
                <a:spcPct val="0"/>
              </a:spcAft>
              <a:defRPr>
                <a:solidFill>
                  <a:schemeClr val="tx1"/>
                </a:solidFill>
                <a:latin typeface="Verdana" pitchFamily="34" charset="0"/>
                <a:ea typeface="MS PGothic" pitchFamily="34" charset="-128"/>
              </a:defRPr>
            </a:lvl9pPr>
          </a:lstStyle>
          <a:p>
            <a:fld id="{1A1A0D55-F353-4E4F-8563-66ED9D5B1FAE}" type="slidenum">
              <a:rPr lang="en-US" altLang="en-US" smtClean="0">
                <a:latin typeface="Times New Roman" pitchFamily="18" charset="0"/>
              </a:rPr>
              <a:pPr/>
              <a:t>117</a:t>
            </a:fld>
            <a:endParaRPr lang="en-US" altLang="en-US" smtClean="0">
              <a:latin typeface="Times New Roman" pitchFamily="18" charset="0"/>
            </a:endParaRPr>
          </a:p>
        </p:txBody>
      </p:sp>
      <p:sp>
        <p:nvSpPr>
          <p:cNvPr id="118787" name="Rectangle 2"/>
          <p:cNvSpPr>
            <a:spLocks noGrp="1" noRot="1" noChangeAspect="1" noChangeArrowheads="1" noTextEdit="1"/>
          </p:cNvSpPr>
          <p:nvPr>
            <p:ph type="sldImg"/>
          </p:nvPr>
        </p:nvSpPr>
        <p:spPr>
          <a:ln/>
        </p:spPr>
      </p:sp>
      <p:sp>
        <p:nvSpPr>
          <p:cNvPr id="1187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itchFamily="18" charset="0"/>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3674">
              <a:defRPr>
                <a:solidFill>
                  <a:schemeClr val="tx1"/>
                </a:solidFill>
                <a:latin typeface="Verdana" pitchFamily="34" charset="0"/>
                <a:ea typeface="MS PGothic" pitchFamily="34" charset="-128"/>
              </a:defRPr>
            </a:lvl1pPr>
            <a:lvl2pPr marL="722296" indent="-277806" defTabSz="913674">
              <a:defRPr>
                <a:solidFill>
                  <a:schemeClr val="tx1"/>
                </a:solidFill>
                <a:latin typeface="Verdana" pitchFamily="34" charset="0"/>
                <a:ea typeface="MS PGothic" pitchFamily="34" charset="-128"/>
              </a:defRPr>
            </a:lvl2pPr>
            <a:lvl3pPr marL="1111225" indent="-222245" defTabSz="913674">
              <a:defRPr>
                <a:solidFill>
                  <a:schemeClr val="tx1"/>
                </a:solidFill>
                <a:latin typeface="Verdana" pitchFamily="34" charset="0"/>
                <a:ea typeface="MS PGothic" pitchFamily="34" charset="-128"/>
              </a:defRPr>
            </a:lvl3pPr>
            <a:lvl4pPr marL="1555714" indent="-222245" defTabSz="913674">
              <a:defRPr>
                <a:solidFill>
                  <a:schemeClr val="tx1"/>
                </a:solidFill>
                <a:latin typeface="Verdana" pitchFamily="34" charset="0"/>
                <a:ea typeface="MS PGothic" pitchFamily="34" charset="-128"/>
              </a:defRPr>
            </a:lvl4pPr>
            <a:lvl5pPr marL="2000204" indent="-222245" defTabSz="913674">
              <a:defRPr>
                <a:solidFill>
                  <a:schemeClr val="tx1"/>
                </a:solidFill>
                <a:latin typeface="Verdana" pitchFamily="34" charset="0"/>
                <a:ea typeface="MS PGothic" pitchFamily="34" charset="-128"/>
              </a:defRPr>
            </a:lvl5pPr>
            <a:lvl6pPr marL="2444694" indent="-222245" defTabSz="913674" eaLnBrk="0" fontAlgn="base" hangingPunct="0">
              <a:spcBef>
                <a:spcPct val="0"/>
              </a:spcBef>
              <a:spcAft>
                <a:spcPct val="0"/>
              </a:spcAft>
              <a:defRPr>
                <a:solidFill>
                  <a:schemeClr val="tx1"/>
                </a:solidFill>
                <a:latin typeface="Verdana" pitchFamily="34" charset="0"/>
                <a:ea typeface="MS PGothic" pitchFamily="34" charset="-128"/>
              </a:defRPr>
            </a:lvl6pPr>
            <a:lvl7pPr marL="2889184" indent="-222245" defTabSz="913674" eaLnBrk="0" fontAlgn="base" hangingPunct="0">
              <a:spcBef>
                <a:spcPct val="0"/>
              </a:spcBef>
              <a:spcAft>
                <a:spcPct val="0"/>
              </a:spcAft>
              <a:defRPr>
                <a:solidFill>
                  <a:schemeClr val="tx1"/>
                </a:solidFill>
                <a:latin typeface="Verdana" pitchFamily="34" charset="0"/>
                <a:ea typeface="MS PGothic" pitchFamily="34" charset="-128"/>
              </a:defRPr>
            </a:lvl7pPr>
            <a:lvl8pPr marL="3333674" indent="-222245" defTabSz="913674" eaLnBrk="0" fontAlgn="base" hangingPunct="0">
              <a:spcBef>
                <a:spcPct val="0"/>
              </a:spcBef>
              <a:spcAft>
                <a:spcPct val="0"/>
              </a:spcAft>
              <a:defRPr>
                <a:solidFill>
                  <a:schemeClr val="tx1"/>
                </a:solidFill>
                <a:latin typeface="Verdana" pitchFamily="34" charset="0"/>
                <a:ea typeface="MS PGothic" pitchFamily="34" charset="-128"/>
              </a:defRPr>
            </a:lvl8pPr>
            <a:lvl9pPr marL="3778164" indent="-222245" defTabSz="913674" eaLnBrk="0" fontAlgn="base" hangingPunct="0">
              <a:spcBef>
                <a:spcPct val="0"/>
              </a:spcBef>
              <a:spcAft>
                <a:spcPct val="0"/>
              </a:spcAft>
              <a:defRPr>
                <a:solidFill>
                  <a:schemeClr val="tx1"/>
                </a:solidFill>
                <a:latin typeface="Verdana" pitchFamily="34" charset="0"/>
                <a:ea typeface="MS PGothic" pitchFamily="34" charset="-128"/>
              </a:defRPr>
            </a:lvl9pPr>
          </a:lstStyle>
          <a:p>
            <a:fld id="{CB0DD4BE-901A-4E7B-AB71-C6E930BEB2EB}" type="slidenum">
              <a:rPr lang="en-US" altLang="en-US" smtClean="0">
                <a:latin typeface="Times New Roman" pitchFamily="18" charset="0"/>
              </a:rPr>
              <a:pPr/>
              <a:t>118</a:t>
            </a:fld>
            <a:endParaRPr lang="en-US" altLang="en-US" smtClean="0">
              <a:latin typeface="Times New Roman" pitchFamily="18" charset="0"/>
            </a:endParaRPr>
          </a:p>
        </p:txBody>
      </p:sp>
      <p:sp>
        <p:nvSpPr>
          <p:cNvPr id="119811" name="Rectangle 2"/>
          <p:cNvSpPr>
            <a:spLocks noGrp="1" noRot="1" noChangeAspect="1" noChangeArrowheads="1" noTextEdit="1"/>
          </p:cNvSpPr>
          <p:nvPr>
            <p:ph type="sldImg"/>
          </p:nvPr>
        </p:nvSpPr>
        <p:spPr>
          <a:ln/>
        </p:spPr>
      </p:sp>
      <p:sp>
        <p:nvSpPr>
          <p:cNvPr id="1198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itchFamily="18" charset="0"/>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3674">
              <a:defRPr>
                <a:solidFill>
                  <a:schemeClr val="tx1"/>
                </a:solidFill>
                <a:latin typeface="Verdana" pitchFamily="34" charset="0"/>
                <a:ea typeface="MS PGothic" pitchFamily="34" charset="-128"/>
              </a:defRPr>
            </a:lvl1pPr>
            <a:lvl2pPr marL="722296" indent="-277806" defTabSz="913674">
              <a:defRPr>
                <a:solidFill>
                  <a:schemeClr val="tx1"/>
                </a:solidFill>
                <a:latin typeface="Verdana" pitchFamily="34" charset="0"/>
                <a:ea typeface="MS PGothic" pitchFamily="34" charset="-128"/>
              </a:defRPr>
            </a:lvl2pPr>
            <a:lvl3pPr marL="1111225" indent="-222245" defTabSz="913674">
              <a:defRPr>
                <a:solidFill>
                  <a:schemeClr val="tx1"/>
                </a:solidFill>
                <a:latin typeface="Verdana" pitchFamily="34" charset="0"/>
                <a:ea typeface="MS PGothic" pitchFamily="34" charset="-128"/>
              </a:defRPr>
            </a:lvl3pPr>
            <a:lvl4pPr marL="1555714" indent="-222245" defTabSz="913674">
              <a:defRPr>
                <a:solidFill>
                  <a:schemeClr val="tx1"/>
                </a:solidFill>
                <a:latin typeface="Verdana" pitchFamily="34" charset="0"/>
                <a:ea typeface="MS PGothic" pitchFamily="34" charset="-128"/>
              </a:defRPr>
            </a:lvl4pPr>
            <a:lvl5pPr marL="2000204" indent="-222245" defTabSz="913674">
              <a:defRPr>
                <a:solidFill>
                  <a:schemeClr val="tx1"/>
                </a:solidFill>
                <a:latin typeface="Verdana" pitchFamily="34" charset="0"/>
                <a:ea typeface="MS PGothic" pitchFamily="34" charset="-128"/>
              </a:defRPr>
            </a:lvl5pPr>
            <a:lvl6pPr marL="2444694" indent="-222245" defTabSz="913674" eaLnBrk="0" fontAlgn="base" hangingPunct="0">
              <a:spcBef>
                <a:spcPct val="0"/>
              </a:spcBef>
              <a:spcAft>
                <a:spcPct val="0"/>
              </a:spcAft>
              <a:defRPr>
                <a:solidFill>
                  <a:schemeClr val="tx1"/>
                </a:solidFill>
                <a:latin typeface="Verdana" pitchFamily="34" charset="0"/>
                <a:ea typeface="MS PGothic" pitchFamily="34" charset="-128"/>
              </a:defRPr>
            </a:lvl6pPr>
            <a:lvl7pPr marL="2889184" indent="-222245" defTabSz="913674" eaLnBrk="0" fontAlgn="base" hangingPunct="0">
              <a:spcBef>
                <a:spcPct val="0"/>
              </a:spcBef>
              <a:spcAft>
                <a:spcPct val="0"/>
              </a:spcAft>
              <a:defRPr>
                <a:solidFill>
                  <a:schemeClr val="tx1"/>
                </a:solidFill>
                <a:latin typeface="Verdana" pitchFamily="34" charset="0"/>
                <a:ea typeface="MS PGothic" pitchFamily="34" charset="-128"/>
              </a:defRPr>
            </a:lvl7pPr>
            <a:lvl8pPr marL="3333674" indent="-222245" defTabSz="913674" eaLnBrk="0" fontAlgn="base" hangingPunct="0">
              <a:spcBef>
                <a:spcPct val="0"/>
              </a:spcBef>
              <a:spcAft>
                <a:spcPct val="0"/>
              </a:spcAft>
              <a:defRPr>
                <a:solidFill>
                  <a:schemeClr val="tx1"/>
                </a:solidFill>
                <a:latin typeface="Verdana" pitchFamily="34" charset="0"/>
                <a:ea typeface="MS PGothic" pitchFamily="34" charset="-128"/>
              </a:defRPr>
            </a:lvl8pPr>
            <a:lvl9pPr marL="3778164" indent="-222245" defTabSz="913674" eaLnBrk="0" fontAlgn="base" hangingPunct="0">
              <a:spcBef>
                <a:spcPct val="0"/>
              </a:spcBef>
              <a:spcAft>
                <a:spcPct val="0"/>
              </a:spcAft>
              <a:defRPr>
                <a:solidFill>
                  <a:schemeClr val="tx1"/>
                </a:solidFill>
                <a:latin typeface="Verdana" pitchFamily="34" charset="0"/>
                <a:ea typeface="MS PGothic" pitchFamily="34" charset="-128"/>
              </a:defRPr>
            </a:lvl9pPr>
          </a:lstStyle>
          <a:p>
            <a:fld id="{EBA3A478-87F3-4172-9784-3F933160ABF1}" type="slidenum">
              <a:rPr lang="en-US" altLang="en-US" smtClean="0">
                <a:latin typeface="Times New Roman" pitchFamily="18" charset="0"/>
              </a:rPr>
              <a:pPr/>
              <a:t>119</a:t>
            </a:fld>
            <a:endParaRPr lang="en-US" altLang="en-US" smtClean="0">
              <a:latin typeface="Times New Roman" pitchFamily="18" charset="0"/>
            </a:endParaRPr>
          </a:p>
        </p:txBody>
      </p:sp>
      <p:sp>
        <p:nvSpPr>
          <p:cNvPr id="120835" name="Rectangle 2"/>
          <p:cNvSpPr>
            <a:spLocks noGrp="1" noRot="1" noChangeAspect="1" noChangeArrowheads="1" noTextEdit="1"/>
          </p:cNvSpPr>
          <p:nvPr>
            <p:ph type="sldImg"/>
          </p:nvPr>
        </p:nvSpPr>
        <p:spPr>
          <a:ln/>
        </p:spPr>
      </p:sp>
      <p:sp>
        <p:nvSpPr>
          <p:cNvPr id="1208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itchFamily="18"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79">
              <a:defRPr>
                <a:solidFill>
                  <a:schemeClr val="tx1"/>
                </a:solidFill>
                <a:latin typeface="Verdana" pitchFamily="34" charset="0"/>
                <a:ea typeface="MS PGothic" pitchFamily="34" charset="-128"/>
              </a:defRPr>
            </a:lvl1pPr>
            <a:lvl2pPr marL="729057" indent="-280406" defTabSz="912879">
              <a:defRPr>
                <a:solidFill>
                  <a:schemeClr val="tx1"/>
                </a:solidFill>
                <a:latin typeface="Verdana" pitchFamily="34" charset="0"/>
                <a:ea typeface="MS PGothic" pitchFamily="34" charset="-128"/>
              </a:defRPr>
            </a:lvl2pPr>
            <a:lvl3pPr marL="1121626" indent="-224325" defTabSz="912879">
              <a:defRPr>
                <a:solidFill>
                  <a:schemeClr val="tx1"/>
                </a:solidFill>
                <a:latin typeface="Verdana" pitchFamily="34" charset="0"/>
                <a:ea typeface="MS PGothic" pitchFamily="34" charset="-128"/>
              </a:defRPr>
            </a:lvl3pPr>
            <a:lvl4pPr marL="1570276" indent="-224325" defTabSz="912879">
              <a:defRPr>
                <a:solidFill>
                  <a:schemeClr val="tx1"/>
                </a:solidFill>
                <a:latin typeface="Verdana" pitchFamily="34" charset="0"/>
                <a:ea typeface="MS PGothic" pitchFamily="34" charset="-128"/>
              </a:defRPr>
            </a:lvl4pPr>
            <a:lvl5pPr marL="2018927" indent="-224325" defTabSz="912879">
              <a:defRPr>
                <a:solidFill>
                  <a:schemeClr val="tx1"/>
                </a:solidFill>
                <a:latin typeface="Verdana" pitchFamily="34" charset="0"/>
                <a:ea typeface="MS PGothic" pitchFamily="34" charset="-128"/>
              </a:defRPr>
            </a:lvl5pPr>
            <a:lvl6pPr marL="2467577" indent="-224325" defTabSz="912879" eaLnBrk="0" fontAlgn="base" hangingPunct="0">
              <a:spcBef>
                <a:spcPct val="0"/>
              </a:spcBef>
              <a:spcAft>
                <a:spcPct val="0"/>
              </a:spcAft>
              <a:defRPr>
                <a:solidFill>
                  <a:schemeClr val="tx1"/>
                </a:solidFill>
                <a:latin typeface="Verdana" pitchFamily="34" charset="0"/>
                <a:ea typeface="MS PGothic" pitchFamily="34" charset="-128"/>
              </a:defRPr>
            </a:lvl6pPr>
            <a:lvl7pPr marL="2916227" indent="-224325" defTabSz="912879" eaLnBrk="0" fontAlgn="base" hangingPunct="0">
              <a:spcBef>
                <a:spcPct val="0"/>
              </a:spcBef>
              <a:spcAft>
                <a:spcPct val="0"/>
              </a:spcAft>
              <a:defRPr>
                <a:solidFill>
                  <a:schemeClr val="tx1"/>
                </a:solidFill>
                <a:latin typeface="Verdana" pitchFamily="34" charset="0"/>
                <a:ea typeface="MS PGothic" pitchFamily="34" charset="-128"/>
              </a:defRPr>
            </a:lvl7pPr>
            <a:lvl8pPr marL="3364878" indent="-224325" defTabSz="912879" eaLnBrk="0" fontAlgn="base" hangingPunct="0">
              <a:spcBef>
                <a:spcPct val="0"/>
              </a:spcBef>
              <a:spcAft>
                <a:spcPct val="0"/>
              </a:spcAft>
              <a:defRPr>
                <a:solidFill>
                  <a:schemeClr val="tx1"/>
                </a:solidFill>
                <a:latin typeface="Verdana" pitchFamily="34" charset="0"/>
                <a:ea typeface="MS PGothic" pitchFamily="34" charset="-128"/>
              </a:defRPr>
            </a:lvl8pPr>
            <a:lvl9pPr marL="3813528" indent="-224325" defTabSz="912879" eaLnBrk="0" fontAlgn="base" hangingPunct="0">
              <a:spcBef>
                <a:spcPct val="0"/>
              </a:spcBef>
              <a:spcAft>
                <a:spcPct val="0"/>
              </a:spcAft>
              <a:defRPr>
                <a:solidFill>
                  <a:schemeClr val="tx1"/>
                </a:solidFill>
                <a:latin typeface="Verdana" pitchFamily="34" charset="0"/>
                <a:ea typeface="MS PGothic" pitchFamily="34" charset="-128"/>
              </a:defRPr>
            </a:lvl9pPr>
          </a:lstStyle>
          <a:p>
            <a:fld id="{97C6FCF5-914B-403A-B34B-5B9E4D837CAF}" type="slidenum">
              <a:rPr lang="en-US" altLang="en-US" smtClean="0">
                <a:latin typeface="Helvetica" pitchFamily="-84" charset="0"/>
              </a:rPr>
              <a:pPr/>
              <a:t>11</a:t>
            </a:fld>
            <a:endParaRPr lang="en-US" altLang="en-US" smtClean="0">
              <a:latin typeface="Helvetica" pitchFamily="-84" charset="0"/>
            </a:endParaRPr>
          </a:p>
        </p:txBody>
      </p:sp>
      <p:sp>
        <p:nvSpPr>
          <p:cNvPr id="88067" name="Rectangle 2"/>
          <p:cNvSpPr>
            <a:spLocks noGrp="1" noRot="1" noChangeAspect="1" noChangeArrowheads="1" noTextEdit="1"/>
          </p:cNvSpPr>
          <p:nvPr>
            <p:ph type="sldImg"/>
          </p:nvPr>
        </p:nvSpPr>
        <p:spPr>
          <a:ln/>
        </p:spPr>
      </p:sp>
      <p:sp>
        <p:nvSpPr>
          <p:cNvPr id="880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itchFamily="18" charset="0"/>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3674">
              <a:defRPr>
                <a:solidFill>
                  <a:schemeClr val="tx1"/>
                </a:solidFill>
                <a:latin typeface="Verdana" pitchFamily="34" charset="0"/>
                <a:ea typeface="MS PGothic" pitchFamily="34" charset="-128"/>
              </a:defRPr>
            </a:lvl1pPr>
            <a:lvl2pPr marL="722296" indent="-277806" defTabSz="913674">
              <a:defRPr>
                <a:solidFill>
                  <a:schemeClr val="tx1"/>
                </a:solidFill>
                <a:latin typeface="Verdana" pitchFamily="34" charset="0"/>
                <a:ea typeface="MS PGothic" pitchFamily="34" charset="-128"/>
              </a:defRPr>
            </a:lvl2pPr>
            <a:lvl3pPr marL="1111225" indent="-222245" defTabSz="913674">
              <a:defRPr>
                <a:solidFill>
                  <a:schemeClr val="tx1"/>
                </a:solidFill>
                <a:latin typeface="Verdana" pitchFamily="34" charset="0"/>
                <a:ea typeface="MS PGothic" pitchFamily="34" charset="-128"/>
              </a:defRPr>
            </a:lvl3pPr>
            <a:lvl4pPr marL="1555714" indent="-222245" defTabSz="913674">
              <a:defRPr>
                <a:solidFill>
                  <a:schemeClr val="tx1"/>
                </a:solidFill>
                <a:latin typeface="Verdana" pitchFamily="34" charset="0"/>
                <a:ea typeface="MS PGothic" pitchFamily="34" charset="-128"/>
              </a:defRPr>
            </a:lvl4pPr>
            <a:lvl5pPr marL="2000204" indent="-222245" defTabSz="913674">
              <a:defRPr>
                <a:solidFill>
                  <a:schemeClr val="tx1"/>
                </a:solidFill>
                <a:latin typeface="Verdana" pitchFamily="34" charset="0"/>
                <a:ea typeface="MS PGothic" pitchFamily="34" charset="-128"/>
              </a:defRPr>
            </a:lvl5pPr>
            <a:lvl6pPr marL="2444694" indent="-222245" defTabSz="913674" eaLnBrk="0" fontAlgn="base" hangingPunct="0">
              <a:spcBef>
                <a:spcPct val="0"/>
              </a:spcBef>
              <a:spcAft>
                <a:spcPct val="0"/>
              </a:spcAft>
              <a:defRPr>
                <a:solidFill>
                  <a:schemeClr val="tx1"/>
                </a:solidFill>
                <a:latin typeface="Verdana" pitchFamily="34" charset="0"/>
                <a:ea typeface="MS PGothic" pitchFamily="34" charset="-128"/>
              </a:defRPr>
            </a:lvl6pPr>
            <a:lvl7pPr marL="2889184" indent="-222245" defTabSz="913674" eaLnBrk="0" fontAlgn="base" hangingPunct="0">
              <a:spcBef>
                <a:spcPct val="0"/>
              </a:spcBef>
              <a:spcAft>
                <a:spcPct val="0"/>
              </a:spcAft>
              <a:defRPr>
                <a:solidFill>
                  <a:schemeClr val="tx1"/>
                </a:solidFill>
                <a:latin typeface="Verdana" pitchFamily="34" charset="0"/>
                <a:ea typeface="MS PGothic" pitchFamily="34" charset="-128"/>
              </a:defRPr>
            </a:lvl7pPr>
            <a:lvl8pPr marL="3333674" indent="-222245" defTabSz="913674" eaLnBrk="0" fontAlgn="base" hangingPunct="0">
              <a:spcBef>
                <a:spcPct val="0"/>
              </a:spcBef>
              <a:spcAft>
                <a:spcPct val="0"/>
              </a:spcAft>
              <a:defRPr>
                <a:solidFill>
                  <a:schemeClr val="tx1"/>
                </a:solidFill>
                <a:latin typeface="Verdana" pitchFamily="34" charset="0"/>
                <a:ea typeface="MS PGothic" pitchFamily="34" charset="-128"/>
              </a:defRPr>
            </a:lvl8pPr>
            <a:lvl9pPr marL="3778164" indent="-222245" defTabSz="913674" eaLnBrk="0" fontAlgn="base" hangingPunct="0">
              <a:spcBef>
                <a:spcPct val="0"/>
              </a:spcBef>
              <a:spcAft>
                <a:spcPct val="0"/>
              </a:spcAft>
              <a:defRPr>
                <a:solidFill>
                  <a:schemeClr val="tx1"/>
                </a:solidFill>
                <a:latin typeface="Verdana" pitchFamily="34" charset="0"/>
                <a:ea typeface="MS PGothic" pitchFamily="34" charset="-128"/>
              </a:defRPr>
            </a:lvl9pPr>
          </a:lstStyle>
          <a:p>
            <a:fld id="{3F70C60D-830F-4771-A3C7-DDB3695D454C}" type="slidenum">
              <a:rPr lang="en-US" altLang="en-US" smtClean="0">
                <a:latin typeface="Times New Roman" pitchFamily="18" charset="0"/>
              </a:rPr>
              <a:pPr/>
              <a:t>120</a:t>
            </a:fld>
            <a:endParaRPr lang="en-US" altLang="en-US" smtClean="0">
              <a:latin typeface="Times New Roman" pitchFamily="18" charset="0"/>
            </a:endParaRPr>
          </a:p>
        </p:txBody>
      </p:sp>
      <p:sp>
        <p:nvSpPr>
          <p:cNvPr id="121859" name="Rectangle 2"/>
          <p:cNvSpPr>
            <a:spLocks noGrp="1" noRot="1" noChangeAspect="1" noChangeArrowheads="1" noTextEdit="1"/>
          </p:cNvSpPr>
          <p:nvPr>
            <p:ph type="sldImg"/>
          </p:nvPr>
        </p:nvSpPr>
        <p:spPr>
          <a:ln/>
        </p:spPr>
      </p:sp>
      <p:sp>
        <p:nvSpPr>
          <p:cNvPr id="1218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itchFamily="18" charset="0"/>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3674">
              <a:defRPr>
                <a:solidFill>
                  <a:schemeClr val="tx1"/>
                </a:solidFill>
                <a:latin typeface="Verdana" pitchFamily="34" charset="0"/>
                <a:ea typeface="MS PGothic" pitchFamily="34" charset="-128"/>
              </a:defRPr>
            </a:lvl1pPr>
            <a:lvl2pPr marL="722296" indent="-277806" defTabSz="913674">
              <a:defRPr>
                <a:solidFill>
                  <a:schemeClr val="tx1"/>
                </a:solidFill>
                <a:latin typeface="Verdana" pitchFamily="34" charset="0"/>
                <a:ea typeface="MS PGothic" pitchFamily="34" charset="-128"/>
              </a:defRPr>
            </a:lvl2pPr>
            <a:lvl3pPr marL="1111225" indent="-222245" defTabSz="913674">
              <a:defRPr>
                <a:solidFill>
                  <a:schemeClr val="tx1"/>
                </a:solidFill>
                <a:latin typeface="Verdana" pitchFamily="34" charset="0"/>
                <a:ea typeface="MS PGothic" pitchFamily="34" charset="-128"/>
              </a:defRPr>
            </a:lvl3pPr>
            <a:lvl4pPr marL="1555714" indent="-222245" defTabSz="913674">
              <a:defRPr>
                <a:solidFill>
                  <a:schemeClr val="tx1"/>
                </a:solidFill>
                <a:latin typeface="Verdana" pitchFamily="34" charset="0"/>
                <a:ea typeface="MS PGothic" pitchFamily="34" charset="-128"/>
              </a:defRPr>
            </a:lvl4pPr>
            <a:lvl5pPr marL="2000204" indent="-222245" defTabSz="913674">
              <a:defRPr>
                <a:solidFill>
                  <a:schemeClr val="tx1"/>
                </a:solidFill>
                <a:latin typeface="Verdana" pitchFamily="34" charset="0"/>
                <a:ea typeface="MS PGothic" pitchFamily="34" charset="-128"/>
              </a:defRPr>
            </a:lvl5pPr>
            <a:lvl6pPr marL="2444694" indent="-222245" defTabSz="913674" eaLnBrk="0" fontAlgn="base" hangingPunct="0">
              <a:spcBef>
                <a:spcPct val="0"/>
              </a:spcBef>
              <a:spcAft>
                <a:spcPct val="0"/>
              </a:spcAft>
              <a:defRPr>
                <a:solidFill>
                  <a:schemeClr val="tx1"/>
                </a:solidFill>
                <a:latin typeface="Verdana" pitchFamily="34" charset="0"/>
                <a:ea typeface="MS PGothic" pitchFamily="34" charset="-128"/>
              </a:defRPr>
            </a:lvl6pPr>
            <a:lvl7pPr marL="2889184" indent="-222245" defTabSz="913674" eaLnBrk="0" fontAlgn="base" hangingPunct="0">
              <a:spcBef>
                <a:spcPct val="0"/>
              </a:spcBef>
              <a:spcAft>
                <a:spcPct val="0"/>
              </a:spcAft>
              <a:defRPr>
                <a:solidFill>
                  <a:schemeClr val="tx1"/>
                </a:solidFill>
                <a:latin typeface="Verdana" pitchFamily="34" charset="0"/>
                <a:ea typeface="MS PGothic" pitchFamily="34" charset="-128"/>
              </a:defRPr>
            </a:lvl7pPr>
            <a:lvl8pPr marL="3333674" indent="-222245" defTabSz="913674" eaLnBrk="0" fontAlgn="base" hangingPunct="0">
              <a:spcBef>
                <a:spcPct val="0"/>
              </a:spcBef>
              <a:spcAft>
                <a:spcPct val="0"/>
              </a:spcAft>
              <a:defRPr>
                <a:solidFill>
                  <a:schemeClr val="tx1"/>
                </a:solidFill>
                <a:latin typeface="Verdana" pitchFamily="34" charset="0"/>
                <a:ea typeface="MS PGothic" pitchFamily="34" charset="-128"/>
              </a:defRPr>
            </a:lvl8pPr>
            <a:lvl9pPr marL="3778164" indent="-222245" defTabSz="913674" eaLnBrk="0" fontAlgn="base" hangingPunct="0">
              <a:spcBef>
                <a:spcPct val="0"/>
              </a:spcBef>
              <a:spcAft>
                <a:spcPct val="0"/>
              </a:spcAft>
              <a:defRPr>
                <a:solidFill>
                  <a:schemeClr val="tx1"/>
                </a:solidFill>
                <a:latin typeface="Verdana" pitchFamily="34" charset="0"/>
                <a:ea typeface="MS PGothic" pitchFamily="34" charset="-128"/>
              </a:defRPr>
            </a:lvl9pPr>
          </a:lstStyle>
          <a:p>
            <a:fld id="{01ADA358-F4E3-4952-AF2E-97131370F867}" type="slidenum">
              <a:rPr lang="en-US" altLang="en-US" smtClean="0">
                <a:latin typeface="Times New Roman" pitchFamily="18" charset="0"/>
              </a:rPr>
              <a:pPr/>
              <a:t>122</a:t>
            </a:fld>
            <a:endParaRPr lang="en-US" altLang="en-US" smtClean="0">
              <a:latin typeface="Times New Roman" pitchFamily="18" charset="0"/>
            </a:endParaRPr>
          </a:p>
        </p:txBody>
      </p:sp>
      <p:sp>
        <p:nvSpPr>
          <p:cNvPr id="126979" name="Rectangle 2"/>
          <p:cNvSpPr>
            <a:spLocks noGrp="1" noRot="1" noChangeAspect="1" noChangeArrowheads="1" noTextEdit="1"/>
          </p:cNvSpPr>
          <p:nvPr>
            <p:ph type="sldImg"/>
          </p:nvPr>
        </p:nvSpPr>
        <p:spPr>
          <a:ln/>
        </p:spPr>
      </p:sp>
      <p:sp>
        <p:nvSpPr>
          <p:cNvPr id="1269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itchFamily="18" charset="0"/>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3674">
              <a:defRPr>
                <a:solidFill>
                  <a:schemeClr val="tx1"/>
                </a:solidFill>
                <a:latin typeface="Verdana" pitchFamily="34" charset="0"/>
                <a:ea typeface="MS PGothic" pitchFamily="34" charset="-128"/>
              </a:defRPr>
            </a:lvl1pPr>
            <a:lvl2pPr marL="722296" indent="-277806" defTabSz="913674">
              <a:defRPr>
                <a:solidFill>
                  <a:schemeClr val="tx1"/>
                </a:solidFill>
                <a:latin typeface="Verdana" pitchFamily="34" charset="0"/>
                <a:ea typeface="MS PGothic" pitchFamily="34" charset="-128"/>
              </a:defRPr>
            </a:lvl2pPr>
            <a:lvl3pPr marL="1111225" indent="-222245" defTabSz="913674">
              <a:defRPr>
                <a:solidFill>
                  <a:schemeClr val="tx1"/>
                </a:solidFill>
                <a:latin typeface="Verdana" pitchFamily="34" charset="0"/>
                <a:ea typeface="MS PGothic" pitchFamily="34" charset="-128"/>
              </a:defRPr>
            </a:lvl3pPr>
            <a:lvl4pPr marL="1555714" indent="-222245" defTabSz="913674">
              <a:defRPr>
                <a:solidFill>
                  <a:schemeClr val="tx1"/>
                </a:solidFill>
                <a:latin typeface="Verdana" pitchFamily="34" charset="0"/>
                <a:ea typeface="MS PGothic" pitchFamily="34" charset="-128"/>
              </a:defRPr>
            </a:lvl4pPr>
            <a:lvl5pPr marL="2000204" indent="-222245" defTabSz="913674">
              <a:defRPr>
                <a:solidFill>
                  <a:schemeClr val="tx1"/>
                </a:solidFill>
                <a:latin typeface="Verdana" pitchFamily="34" charset="0"/>
                <a:ea typeface="MS PGothic" pitchFamily="34" charset="-128"/>
              </a:defRPr>
            </a:lvl5pPr>
            <a:lvl6pPr marL="2444694" indent="-222245" defTabSz="913674" eaLnBrk="0" fontAlgn="base" hangingPunct="0">
              <a:spcBef>
                <a:spcPct val="0"/>
              </a:spcBef>
              <a:spcAft>
                <a:spcPct val="0"/>
              </a:spcAft>
              <a:defRPr>
                <a:solidFill>
                  <a:schemeClr val="tx1"/>
                </a:solidFill>
                <a:latin typeface="Verdana" pitchFamily="34" charset="0"/>
                <a:ea typeface="MS PGothic" pitchFamily="34" charset="-128"/>
              </a:defRPr>
            </a:lvl6pPr>
            <a:lvl7pPr marL="2889184" indent="-222245" defTabSz="913674" eaLnBrk="0" fontAlgn="base" hangingPunct="0">
              <a:spcBef>
                <a:spcPct val="0"/>
              </a:spcBef>
              <a:spcAft>
                <a:spcPct val="0"/>
              </a:spcAft>
              <a:defRPr>
                <a:solidFill>
                  <a:schemeClr val="tx1"/>
                </a:solidFill>
                <a:latin typeface="Verdana" pitchFamily="34" charset="0"/>
                <a:ea typeface="MS PGothic" pitchFamily="34" charset="-128"/>
              </a:defRPr>
            </a:lvl7pPr>
            <a:lvl8pPr marL="3333674" indent="-222245" defTabSz="913674" eaLnBrk="0" fontAlgn="base" hangingPunct="0">
              <a:spcBef>
                <a:spcPct val="0"/>
              </a:spcBef>
              <a:spcAft>
                <a:spcPct val="0"/>
              </a:spcAft>
              <a:defRPr>
                <a:solidFill>
                  <a:schemeClr val="tx1"/>
                </a:solidFill>
                <a:latin typeface="Verdana" pitchFamily="34" charset="0"/>
                <a:ea typeface="MS PGothic" pitchFamily="34" charset="-128"/>
              </a:defRPr>
            </a:lvl8pPr>
            <a:lvl9pPr marL="3778164" indent="-222245" defTabSz="913674" eaLnBrk="0" fontAlgn="base" hangingPunct="0">
              <a:spcBef>
                <a:spcPct val="0"/>
              </a:spcBef>
              <a:spcAft>
                <a:spcPct val="0"/>
              </a:spcAft>
              <a:defRPr>
                <a:solidFill>
                  <a:schemeClr val="tx1"/>
                </a:solidFill>
                <a:latin typeface="Verdana" pitchFamily="34" charset="0"/>
                <a:ea typeface="MS PGothic" pitchFamily="34" charset="-128"/>
              </a:defRPr>
            </a:lvl9pPr>
          </a:lstStyle>
          <a:p>
            <a:fld id="{DB19872F-B8B1-4FB0-BDEA-81A3419388D9}" type="slidenum">
              <a:rPr lang="en-US" altLang="en-US" smtClean="0">
                <a:latin typeface="Times New Roman" pitchFamily="18" charset="0"/>
              </a:rPr>
              <a:pPr/>
              <a:t>123</a:t>
            </a:fld>
            <a:endParaRPr lang="en-US" altLang="en-US" smtClean="0">
              <a:latin typeface="Times New Roman" pitchFamily="18" charset="0"/>
            </a:endParaRPr>
          </a:p>
        </p:txBody>
      </p:sp>
      <p:sp>
        <p:nvSpPr>
          <p:cNvPr id="128003" name="Rectangle 2"/>
          <p:cNvSpPr>
            <a:spLocks noGrp="1" noRot="1" noChangeAspect="1" noChangeArrowheads="1" noTextEdit="1"/>
          </p:cNvSpPr>
          <p:nvPr>
            <p:ph type="sldImg"/>
          </p:nvPr>
        </p:nvSpPr>
        <p:spPr>
          <a:ln/>
        </p:spPr>
      </p:sp>
      <p:sp>
        <p:nvSpPr>
          <p:cNvPr id="1280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itchFamily="18" charset="0"/>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3674">
              <a:defRPr>
                <a:solidFill>
                  <a:schemeClr val="tx1"/>
                </a:solidFill>
                <a:latin typeface="Verdana" pitchFamily="34" charset="0"/>
                <a:ea typeface="MS PGothic" pitchFamily="34" charset="-128"/>
              </a:defRPr>
            </a:lvl1pPr>
            <a:lvl2pPr marL="722296" indent="-277806" defTabSz="913674">
              <a:defRPr>
                <a:solidFill>
                  <a:schemeClr val="tx1"/>
                </a:solidFill>
                <a:latin typeface="Verdana" pitchFamily="34" charset="0"/>
                <a:ea typeface="MS PGothic" pitchFamily="34" charset="-128"/>
              </a:defRPr>
            </a:lvl2pPr>
            <a:lvl3pPr marL="1111225" indent="-222245" defTabSz="913674">
              <a:defRPr>
                <a:solidFill>
                  <a:schemeClr val="tx1"/>
                </a:solidFill>
                <a:latin typeface="Verdana" pitchFamily="34" charset="0"/>
                <a:ea typeface="MS PGothic" pitchFamily="34" charset="-128"/>
              </a:defRPr>
            </a:lvl3pPr>
            <a:lvl4pPr marL="1555714" indent="-222245" defTabSz="913674">
              <a:defRPr>
                <a:solidFill>
                  <a:schemeClr val="tx1"/>
                </a:solidFill>
                <a:latin typeface="Verdana" pitchFamily="34" charset="0"/>
                <a:ea typeface="MS PGothic" pitchFamily="34" charset="-128"/>
              </a:defRPr>
            </a:lvl4pPr>
            <a:lvl5pPr marL="2000204" indent="-222245" defTabSz="913674">
              <a:defRPr>
                <a:solidFill>
                  <a:schemeClr val="tx1"/>
                </a:solidFill>
                <a:latin typeface="Verdana" pitchFamily="34" charset="0"/>
                <a:ea typeface="MS PGothic" pitchFamily="34" charset="-128"/>
              </a:defRPr>
            </a:lvl5pPr>
            <a:lvl6pPr marL="2444694" indent="-222245" defTabSz="913674" eaLnBrk="0" fontAlgn="base" hangingPunct="0">
              <a:spcBef>
                <a:spcPct val="0"/>
              </a:spcBef>
              <a:spcAft>
                <a:spcPct val="0"/>
              </a:spcAft>
              <a:defRPr>
                <a:solidFill>
                  <a:schemeClr val="tx1"/>
                </a:solidFill>
                <a:latin typeface="Verdana" pitchFamily="34" charset="0"/>
                <a:ea typeface="MS PGothic" pitchFamily="34" charset="-128"/>
              </a:defRPr>
            </a:lvl6pPr>
            <a:lvl7pPr marL="2889184" indent="-222245" defTabSz="913674" eaLnBrk="0" fontAlgn="base" hangingPunct="0">
              <a:spcBef>
                <a:spcPct val="0"/>
              </a:spcBef>
              <a:spcAft>
                <a:spcPct val="0"/>
              </a:spcAft>
              <a:defRPr>
                <a:solidFill>
                  <a:schemeClr val="tx1"/>
                </a:solidFill>
                <a:latin typeface="Verdana" pitchFamily="34" charset="0"/>
                <a:ea typeface="MS PGothic" pitchFamily="34" charset="-128"/>
              </a:defRPr>
            </a:lvl7pPr>
            <a:lvl8pPr marL="3333674" indent="-222245" defTabSz="913674" eaLnBrk="0" fontAlgn="base" hangingPunct="0">
              <a:spcBef>
                <a:spcPct val="0"/>
              </a:spcBef>
              <a:spcAft>
                <a:spcPct val="0"/>
              </a:spcAft>
              <a:defRPr>
                <a:solidFill>
                  <a:schemeClr val="tx1"/>
                </a:solidFill>
                <a:latin typeface="Verdana" pitchFamily="34" charset="0"/>
                <a:ea typeface="MS PGothic" pitchFamily="34" charset="-128"/>
              </a:defRPr>
            </a:lvl8pPr>
            <a:lvl9pPr marL="3778164" indent="-222245" defTabSz="913674" eaLnBrk="0" fontAlgn="base" hangingPunct="0">
              <a:spcBef>
                <a:spcPct val="0"/>
              </a:spcBef>
              <a:spcAft>
                <a:spcPct val="0"/>
              </a:spcAft>
              <a:defRPr>
                <a:solidFill>
                  <a:schemeClr val="tx1"/>
                </a:solidFill>
                <a:latin typeface="Verdana" pitchFamily="34" charset="0"/>
                <a:ea typeface="MS PGothic" pitchFamily="34" charset="-128"/>
              </a:defRPr>
            </a:lvl9pPr>
          </a:lstStyle>
          <a:p>
            <a:fld id="{89E713B3-6FB2-49E1-BD95-64C7A40A60C6}" type="slidenum">
              <a:rPr lang="en-US" altLang="en-US" smtClean="0">
                <a:latin typeface="Times New Roman" pitchFamily="18" charset="0"/>
              </a:rPr>
              <a:pPr/>
              <a:t>125</a:t>
            </a:fld>
            <a:endParaRPr lang="en-US" altLang="en-US" smtClean="0">
              <a:latin typeface="Times New Roman" pitchFamily="18" charset="0"/>
            </a:endParaRPr>
          </a:p>
        </p:txBody>
      </p:sp>
      <p:sp>
        <p:nvSpPr>
          <p:cNvPr id="129027" name="Rectangle 2"/>
          <p:cNvSpPr>
            <a:spLocks noGrp="1" noRot="1" noChangeAspect="1" noChangeArrowheads="1" noTextEdit="1"/>
          </p:cNvSpPr>
          <p:nvPr>
            <p:ph type="sldImg"/>
          </p:nvPr>
        </p:nvSpPr>
        <p:spPr>
          <a:ln/>
        </p:spPr>
      </p:sp>
      <p:sp>
        <p:nvSpPr>
          <p:cNvPr id="1290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itchFamily="18" charset="0"/>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3674">
              <a:defRPr>
                <a:solidFill>
                  <a:schemeClr val="tx1"/>
                </a:solidFill>
                <a:latin typeface="Verdana" pitchFamily="34" charset="0"/>
                <a:ea typeface="MS PGothic" pitchFamily="34" charset="-128"/>
              </a:defRPr>
            </a:lvl1pPr>
            <a:lvl2pPr marL="722296" indent="-277806" defTabSz="913674">
              <a:defRPr>
                <a:solidFill>
                  <a:schemeClr val="tx1"/>
                </a:solidFill>
                <a:latin typeface="Verdana" pitchFamily="34" charset="0"/>
                <a:ea typeface="MS PGothic" pitchFamily="34" charset="-128"/>
              </a:defRPr>
            </a:lvl2pPr>
            <a:lvl3pPr marL="1111225" indent="-222245" defTabSz="913674">
              <a:defRPr>
                <a:solidFill>
                  <a:schemeClr val="tx1"/>
                </a:solidFill>
                <a:latin typeface="Verdana" pitchFamily="34" charset="0"/>
                <a:ea typeface="MS PGothic" pitchFamily="34" charset="-128"/>
              </a:defRPr>
            </a:lvl3pPr>
            <a:lvl4pPr marL="1555714" indent="-222245" defTabSz="913674">
              <a:defRPr>
                <a:solidFill>
                  <a:schemeClr val="tx1"/>
                </a:solidFill>
                <a:latin typeface="Verdana" pitchFamily="34" charset="0"/>
                <a:ea typeface="MS PGothic" pitchFamily="34" charset="-128"/>
              </a:defRPr>
            </a:lvl4pPr>
            <a:lvl5pPr marL="2000204" indent="-222245" defTabSz="913674">
              <a:defRPr>
                <a:solidFill>
                  <a:schemeClr val="tx1"/>
                </a:solidFill>
                <a:latin typeface="Verdana" pitchFamily="34" charset="0"/>
                <a:ea typeface="MS PGothic" pitchFamily="34" charset="-128"/>
              </a:defRPr>
            </a:lvl5pPr>
            <a:lvl6pPr marL="2444694" indent="-222245" defTabSz="913674" eaLnBrk="0" fontAlgn="base" hangingPunct="0">
              <a:spcBef>
                <a:spcPct val="0"/>
              </a:spcBef>
              <a:spcAft>
                <a:spcPct val="0"/>
              </a:spcAft>
              <a:defRPr>
                <a:solidFill>
                  <a:schemeClr val="tx1"/>
                </a:solidFill>
                <a:latin typeface="Verdana" pitchFamily="34" charset="0"/>
                <a:ea typeface="MS PGothic" pitchFamily="34" charset="-128"/>
              </a:defRPr>
            </a:lvl6pPr>
            <a:lvl7pPr marL="2889184" indent="-222245" defTabSz="913674" eaLnBrk="0" fontAlgn="base" hangingPunct="0">
              <a:spcBef>
                <a:spcPct val="0"/>
              </a:spcBef>
              <a:spcAft>
                <a:spcPct val="0"/>
              </a:spcAft>
              <a:defRPr>
                <a:solidFill>
                  <a:schemeClr val="tx1"/>
                </a:solidFill>
                <a:latin typeface="Verdana" pitchFamily="34" charset="0"/>
                <a:ea typeface="MS PGothic" pitchFamily="34" charset="-128"/>
              </a:defRPr>
            </a:lvl7pPr>
            <a:lvl8pPr marL="3333674" indent="-222245" defTabSz="913674" eaLnBrk="0" fontAlgn="base" hangingPunct="0">
              <a:spcBef>
                <a:spcPct val="0"/>
              </a:spcBef>
              <a:spcAft>
                <a:spcPct val="0"/>
              </a:spcAft>
              <a:defRPr>
                <a:solidFill>
                  <a:schemeClr val="tx1"/>
                </a:solidFill>
                <a:latin typeface="Verdana" pitchFamily="34" charset="0"/>
                <a:ea typeface="MS PGothic" pitchFamily="34" charset="-128"/>
              </a:defRPr>
            </a:lvl8pPr>
            <a:lvl9pPr marL="3778164" indent="-222245" defTabSz="913674" eaLnBrk="0" fontAlgn="base" hangingPunct="0">
              <a:spcBef>
                <a:spcPct val="0"/>
              </a:spcBef>
              <a:spcAft>
                <a:spcPct val="0"/>
              </a:spcAft>
              <a:defRPr>
                <a:solidFill>
                  <a:schemeClr val="tx1"/>
                </a:solidFill>
                <a:latin typeface="Verdana" pitchFamily="34" charset="0"/>
                <a:ea typeface="MS PGothic" pitchFamily="34" charset="-128"/>
              </a:defRPr>
            </a:lvl9pPr>
          </a:lstStyle>
          <a:p>
            <a:fld id="{213E36E6-4822-4807-B00A-D6A3A4A9D17F}" type="slidenum">
              <a:rPr lang="en-US" altLang="en-US" smtClean="0">
                <a:latin typeface="Times New Roman" pitchFamily="18" charset="0"/>
              </a:rPr>
              <a:pPr/>
              <a:t>126</a:t>
            </a:fld>
            <a:endParaRPr lang="en-US" altLang="en-US" smtClean="0">
              <a:latin typeface="Times New Roman" pitchFamily="18" charset="0"/>
            </a:endParaRPr>
          </a:p>
        </p:txBody>
      </p:sp>
      <p:sp>
        <p:nvSpPr>
          <p:cNvPr id="130051" name="Rectangle 2"/>
          <p:cNvSpPr>
            <a:spLocks noGrp="1" noRot="1" noChangeAspect="1" noChangeArrowheads="1" noTextEdit="1"/>
          </p:cNvSpPr>
          <p:nvPr>
            <p:ph type="sldImg"/>
          </p:nvPr>
        </p:nvSpPr>
        <p:spPr>
          <a:ln/>
        </p:spPr>
      </p:sp>
      <p:sp>
        <p:nvSpPr>
          <p:cNvPr id="1300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itchFamily="18" charset="0"/>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3674">
              <a:defRPr>
                <a:solidFill>
                  <a:schemeClr val="tx1"/>
                </a:solidFill>
                <a:latin typeface="Verdana" pitchFamily="34" charset="0"/>
                <a:ea typeface="MS PGothic" pitchFamily="34" charset="-128"/>
              </a:defRPr>
            </a:lvl1pPr>
            <a:lvl2pPr marL="722296" indent="-277806" defTabSz="913674">
              <a:defRPr>
                <a:solidFill>
                  <a:schemeClr val="tx1"/>
                </a:solidFill>
                <a:latin typeface="Verdana" pitchFamily="34" charset="0"/>
                <a:ea typeface="MS PGothic" pitchFamily="34" charset="-128"/>
              </a:defRPr>
            </a:lvl2pPr>
            <a:lvl3pPr marL="1111225" indent="-222245" defTabSz="913674">
              <a:defRPr>
                <a:solidFill>
                  <a:schemeClr val="tx1"/>
                </a:solidFill>
                <a:latin typeface="Verdana" pitchFamily="34" charset="0"/>
                <a:ea typeface="MS PGothic" pitchFamily="34" charset="-128"/>
              </a:defRPr>
            </a:lvl3pPr>
            <a:lvl4pPr marL="1555714" indent="-222245" defTabSz="913674">
              <a:defRPr>
                <a:solidFill>
                  <a:schemeClr val="tx1"/>
                </a:solidFill>
                <a:latin typeface="Verdana" pitchFamily="34" charset="0"/>
                <a:ea typeface="MS PGothic" pitchFamily="34" charset="-128"/>
              </a:defRPr>
            </a:lvl4pPr>
            <a:lvl5pPr marL="2000204" indent="-222245" defTabSz="913674">
              <a:defRPr>
                <a:solidFill>
                  <a:schemeClr val="tx1"/>
                </a:solidFill>
                <a:latin typeface="Verdana" pitchFamily="34" charset="0"/>
                <a:ea typeface="MS PGothic" pitchFamily="34" charset="-128"/>
              </a:defRPr>
            </a:lvl5pPr>
            <a:lvl6pPr marL="2444694" indent="-222245" defTabSz="913674" eaLnBrk="0" fontAlgn="base" hangingPunct="0">
              <a:spcBef>
                <a:spcPct val="0"/>
              </a:spcBef>
              <a:spcAft>
                <a:spcPct val="0"/>
              </a:spcAft>
              <a:defRPr>
                <a:solidFill>
                  <a:schemeClr val="tx1"/>
                </a:solidFill>
                <a:latin typeface="Verdana" pitchFamily="34" charset="0"/>
                <a:ea typeface="MS PGothic" pitchFamily="34" charset="-128"/>
              </a:defRPr>
            </a:lvl6pPr>
            <a:lvl7pPr marL="2889184" indent="-222245" defTabSz="913674" eaLnBrk="0" fontAlgn="base" hangingPunct="0">
              <a:spcBef>
                <a:spcPct val="0"/>
              </a:spcBef>
              <a:spcAft>
                <a:spcPct val="0"/>
              </a:spcAft>
              <a:defRPr>
                <a:solidFill>
                  <a:schemeClr val="tx1"/>
                </a:solidFill>
                <a:latin typeface="Verdana" pitchFamily="34" charset="0"/>
                <a:ea typeface="MS PGothic" pitchFamily="34" charset="-128"/>
              </a:defRPr>
            </a:lvl7pPr>
            <a:lvl8pPr marL="3333674" indent="-222245" defTabSz="913674" eaLnBrk="0" fontAlgn="base" hangingPunct="0">
              <a:spcBef>
                <a:spcPct val="0"/>
              </a:spcBef>
              <a:spcAft>
                <a:spcPct val="0"/>
              </a:spcAft>
              <a:defRPr>
                <a:solidFill>
                  <a:schemeClr val="tx1"/>
                </a:solidFill>
                <a:latin typeface="Verdana" pitchFamily="34" charset="0"/>
                <a:ea typeface="MS PGothic" pitchFamily="34" charset="-128"/>
              </a:defRPr>
            </a:lvl8pPr>
            <a:lvl9pPr marL="3778164" indent="-222245" defTabSz="913674" eaLnBrk="0" fontAlgn="base" hangingPunct="0">
              <a:spcBef>
                <a:spcPct val="0"/>
              </a:spcBef>
              <a:spcAft>
                <a:spcPct val="0"/>
              </a:spcAft>
              <a:defRPr>
                <a:solidFill>
                  <a:schemeClr val="tx1"/>
                </a:solidFill>
                <a:latin typeface="Verdana" pitchFamily="34" charset="0"/>
                <a:ea typeface="MS PGothic" pitchFamily="34" charset="-128"/>
              </a:defRPr>
            </a:lvl9pPr>
          </a:lstStyle>
          <a:p>
            <a:fld id="{5477B3BE-DE1D-4909-9D99-4644DBC8BE72}" type="slidenum">
              <a:rPr lang="en-US" altLang="en-US" smtClean="0">
                <a:latin typeface="Times New Roman" pitchFamily="18" charset="0"/>
              </a:rPr>
              <a:pPr/>
              <a:t>127</a:t>
            </a:fld>
            <a:endParaRPr lang="en-US" altLang="en-US" smtClean="0">
              <a:latin typeface="Times New Roman" pitchFamily="18" charset="0"/>
            </a:endParaRPr>
          </a:p>
        </p:txBody>
      </p:sp>
      <p:sp>
        <p:nvSpPr>
          <p:cNvPr id="131075" name="Rectangle 2"/>
          <p:cNvSpPr>
            <a:spLocks noGrp="1" noRot="1" noChangeAspect="1" noChangeArrowheads="1" noTextEdit="1"/>
          </p:cNvSpPr>
          <p:nvPr>
            <p:ph type="sldImg"/>
          </p:nvPr>
        </p:nvSpPr>
        <p:spPr>
          <a:ln/>
        </p:spPr>
      </p:sp>
      <p:sp>
        <p:nvSpPr>
          <p:cNvPr id="1310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itchFamily="18" charset="0"/>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3674">
              <a:defRPr>
                <a:solidFill>
                  <a:schemeClr val="tx1"/>
                </a:solidFill>
                <a:latin typeface="Verdana" pitchFamily="34" charset="0"/>
                <a:ea typeface="MS PGothic" pitchFamily="34" charset="-128"/>
              </a:defRPr>
            </a:lvl1pPr>
            <a:lvl2pPr marL="722296" indent="-277806" defTabSz="913674">
              <a:defRPr>
                <a:solidFill>
                  <a:schemeClr val="tx1"/>
                </a:solidFill>
                <a:latin typeface="Verdana" pitchFamily="34" charset="0"/>
                <a:ea typeface="MS PGothic" pitchFamily="34" charset="-128"/>
              </a:defRPr>
            </a:lvl2pPr>
            <a:lvl3pPr marL="1111225" indent="-222245" defTabSz="913674">
              <a:defRPr>
                <a:solidFill>
                  <a:schemeClr val="tx1"/>
                </a:solidFill>
                <a:latin typeface="Verdana" pitchFamily="34" charset="0"/>
                <a:ea typeface="MS PGothic" pitchFamily="34" charset="-128"/>
              </a:defRPr>
            </a:lvl3pPr>
            <a:lvl4pPr marL="1555714" indent="-222245" defTabSz="913674">
              <a:defRPr>
                <a:solidFill>
                  <a:schemeClr val="tx1"/>
                </a:solidFill>
                <a:latin typeface="Verdana" pitchFamily="34" charset="0"/>
                <a:ea typeface="MS PGothic" pitchFamily="34" charset="-128"/>
              </a:defRPr>
            </a:lvl4pPr>
            <a:lvl5pPr marL="2000204" indent="-222245" defTabSz="913674">
              <a:defRPr>
                <a:solidFill>
                  <a:schemeClr val="tx1"/>
                </a:solidFill>
                <a:latin typeface="Verdana" pitchFamily="34" charset="0"/>
                <a:ea typeface="MS PGothic" pitchFamily="34" charset="-128"/>
              </a:defRPr>
            </a:lvl5pPr>
            <a:lvl6pPr marL="2444694" indent="-222245" defTabSz="913674" eaLnBrk="0" fontAlgn="base" hangingPunct="0">
              <a:spcBef>
                <a:spcPct val="0"/>
              </a:spcBef>
              <a:spcAft>
                <a:spcPct val="0"/>
              </a:spcAft>
              <a:defRPr>
                <a:solidFill>
                  <a:schemeClr val="tx1"/>
                </a:solidFill>
                <a:latin typeface="Verdana" pitchFamily="34" charset="0"/>
                <a:ea typeface="MS PGothic" pitchFamily="34" charset="-128"/>
              </a:defRPr>
            </a:lvl6pPr>
            <a:lvl7pPr marL="2889184" indent="-222245" defTabSz="913674" eaLnBrk="0" fontAlgn="base" hangingPunct="0">
              <a:spcBef>
                <a:spcPct val="0"/>
              </a:spcBef>
              <a:spcAft>
                <a:spcPct val="0"/>
              </a:spcAft>
              <a:defRPr>
                <a:solidFill>
                  <a:schemeClr val="tx1"/>
                </a:solidFill>
                <a:latin typeface="Verdana" pitchFamily="34" charset="0"/>
                <a:ea typeface="MS PGothic" pitchFamily="34" charset="-128"/>
              </a:defRPr>
            </a:lvl7pPr>
            <a:lvl8pPr marL="3333674" indent="-222245" defTabSz="913674" eaLnBrk="0" fontAlgn="base" hangingPunct="0">
              <a:spcBef>
                <a:spcPct val="0"/>
              </a:spcBef>
              <a:spcAft>
                <a:spcPct val="0"/>
              </a:spcAft>
              <a:defRPr>
                <a:solidFill>
                  <a:schemeClr val="tx1"/>
                </a:solidFill>
                <a:latin typeface="Verdana" pitchFamily="34" charset="0"/>
                <a:ea typeface="MS PGothic" pitchFamily="34" charset="-128"/>
              </a:defRPr>
            </a:lvl8pPr>
            <a:lvl9pPr marL="3778164" indent="-222245" defTabSz="913674" eaLnBrk="0" fontAlgn="base" hangingPunct="0">
              <a:spcBef>
                <a:spcPct val="0"/>
              </a:spcBef>
              <a:spcAft>
                <a:spcPct val="0"/>
              </a:spcAft>
              <a:defRPr>
                <a:solidFill>
                  <a:schemeClr val="tx1"/>
                </a:solidFill>
                <a:latin typeface="Verdana" pitchFamily="34" charset="0"/>
                <a:ea typeface="MS PGothic" pitchFamily="34" charset="-128"/>
              </a:defRPr>
            </a:lvl9pPr>
          </a:lstStyle>
          <a:p>
            <a:fld id="{6ABAA369-01D2-4360-A103-FBC3C468AF92}" type="slidenum">
              <a:rPr lang="en-US" altLang="en-US" smtClean="0">
                <a:latin typeface="Times New Roman" pitchFamily="18" charset="0"/>
              </a:rPr>
              <a:pPr/>
              <a:t>128</a:t>
            </a:fld>
            <a:endParaRPr lang="en-US" altLang="en-US" smtClean="0">
              <a:latin typeface="Times New Roman" pitchFamily="18" charset="0"/>
            </a:endParaRPr>
          </a:p>
        </p:txBody>
      </p:sp>
      <p:sp>
        <p:nvSpPr>
          <p:cNvPr id="132099" name="Rectangle 2"/>
          <p:cNvSpPr>
            <a:spLocks noGrp="1" noRot="1" noChangeAspect="1" noChangeArrowheads="1" noTextEdit="1"/>
          </p:cNvSpPr>
          <p:nvPr>
            <p:ph type="sldImg"/>
          </p:nvPr>
        </p:nvSpPr>
        <p:spPr>
          <a:ln/>
        </p:spPr>
      </p:sp>
      <p:sp>
        <p:nvSpPr>
          <p:cNvPr id="1321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itchFamily="18" charset="0"/>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3674">
              <a:defRPr>
                <a:solidFill>
                  <a:schemeClr val="tx1"/>
                </a:solidFill>
                <a:latin typeface="Verdana" pitchFamily="34" charset="0"/>
                <a:ea typeface="MS PGothic" pitchFamily="34" charset="-128"/>
              </a:defRPr>
            </a:lvl1pPr>
            <a:lvl2pPr marL="722296" indent="-277806" defTabSz="913674">
              <a:defRPr>
                <a:solidFill>
                  <a:schemeClr val="tx1"/>
                </a:solidFill>
                <a:latin typeface="Verdana" pitchFamily="34" charset="0"/>
                <a:ea typeface="MS PGothic" pitchFamily="34" charset="-128"/>
              </a:defRPr>
            </a:lvl2pPr>
            <a:lvl3pPr marL="1111225" indent="-222245" defTabSz="913674">
              <a:defRPr>
                <a:solidFill>
                  <a:schemeClr val="tx1"/>
                </a:solidFill>
                <a:latin typeface="Verdana" pitchFamily="34" charset="0"/>
                <a:ea typeface="MS PGothic" pitchFamily="34" charset="-128"/>
              </a:defRPr>
            </a:lvl3pPr>
            <a:lvl4pPr marL="1555714" indent="-222245" defTabSz="913674">
              <a:defRPr>
                <a:solidFill>
                  <a:schemeClr val="tx1"/>
                </a:solidFill>
                <a:latin typeface="Verdana" pitchFamily="34" charset="0"/>
                <a:ea typeface="MS PGothic" pitchFamily="34" charset="-128"/>
              </a:defRPr>
            </a:lvl4pPr>
            <a:lvl5pPr marL="2000204" indent="-222245" defTabSz="913674">
              <a:defRPr>
                <a:solidFill>
                  <a:schemeClr val="tx1"/>
                </a:solidFill>
                <a:latin typeface="Verdana" pitchFamily="34" charset="0"/>
                <a:ea typeface="MS PGothic" pitchFamily="34" charset="-128"/>
              </a:defRPr>
            </a:lvl5pPr>
            <a:lvl6pPr marL="2444694" indent="-222245" defTabSz="913674" eaLnBrk="0" fontAlgn="base" hangingPunct="0">
              <a:spcBef>
                <a:spcPct val="0"/>
              </a:spcBef>
              <a:spcAft>
                <a:spcPct val="0"/>
              </a:spcAft>
              <a:defRPr>
                <a:solidFill>
                  <a:schemeClr val="tx1"/>
                </a:solidFill>
                <a:latin typeface="Verdana" pitchFamily="34" charset="0"/>
                <a:ea typeface="MS PGothic" pitchFamily="34" charset="-128"/>
              </a:defRPr>
            </a:lvl6pPr>
            <a:lvl7pPr marL="2889184" indent="-222245" defTabSz="913674" eaLnBrk="0" fontAlgn="base" hangingPunct="0">
              <a:spcBef>
                <a:spcPct val="0"/>
              </a:spcBef>
              <a:spcAft>
                <a:spcPct val="0"/>
              </a:spcAft>
              <a:defRPr>
                <a:solidFill>
                  <a:schemeClr val="tx1"/>
                </a:solidFill>
                <a:latin typeface="Verdana" pitchFamily="34" charset="0"/>
                <a:ea typeface="MS PGothic" pitchFamily="34" charset="-128"/>
              </a:defRPr>
            </a:lvl7pPr>
            <a:lvl8pPr marL="3333674" indent="-222245" defTabSz="913674" eaLnBrk="0" fontAlgn="base" hangingPunct="0">
              <a:spcBef>
                <a:spcPct val="0"/>
              </a:spcBef>
              <a:spcAft>
                <a:spcPct val="0"/>
              </a:spcAft>
              <a:defRPr>
                <a:solidFill>
                  <a:schemeClr val="tx1"/>
                </a:solidFill>
                <a:latin typeface="Verdana" pitchFamily="34" charset="0"/>
                <a:ea typeface="MS PGothic" pitchFamily="34" charset="-128"/>
              </a:defRPr>
            </a:lvl8pPr>
            <a:lvl9pPr marL="3778164" indent="-222245" defTabSz="913674" eaLnBrk="0" fontAlgn="base" hangingPunct="0">
              <a:spcBef>
                <a:spcPct val="0"/>
              </a:spcBef>
              <a:spcAft>
                <a:spcPct val="0"/>
              </a:spcAft>
              <a:defRPr>
                <a:solidFill>
                  <a:schemeClr val="tx1"/>
                </a:solidFill>
                <a:latin typeface="Verdana" pitchFamily="34" charset="0"/>
                <a:ea typeface="MS PGothic" pitchFamily="34" charset="-128"/>
              </a:defRPr>
            </a:lvl9pPr>
          </a:lstStyle>
          <a:p>
            <a:fld id="{6D5753C8-D0FE-4422-959E-0316818F4060}" type="slidenum">
              <a:rPr lang="en-US" altLang="en-US" smtClean="0">
                <a:latin typeface="Times New Roman" pitchFamily="18" charset="0"/>
              </a:rPr>
              <a:pPr/>
              <a:t>129</a:t>
            </a:fld>
            <a:endParaRPr lang="en-US" altLang="en-US" smtClean="0">
              <a:latin typeface="Times New Roman" pitchFamily="18" charset="0"/>
            </a:endParaRPr>
          </a:p>
        </p:txBody>
      </p:sp>
      <p:sp>
        <p:nvSpPr>
          <p:cNvPr id="133123" name="Rectangle 2"/>
          <p:cNvSpPr>
            <a:spLocks noGrp="1" noRot="1" noChangeAspect="1" noChangeArrowheads="1" noTextEdit="1"/>
          </p:cNvSpPr>
          <p:nvPr>
            <p:ph type="sldImg"/>
          </p:nvPr>
        </p:nvSpPr>
        <p:spPr>
          <a:ln/>
        </p:spPr>
      </p:sp>
      <p:sp>
        <p:nvSpPr>
          <p:cNvPr id="1331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itchFamily="18" charset="0"/>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2"/>
          <p:cNvSpPr>
            <a:spLocks noGrp="1" noRot="1" noChangeAspect="1" noChangeArrowheads="1" noTextEdit="1"/>
          </p:cNvSpPr>
          <p:nvPr>
            <p:ph type="sldImg"/>
          </p:nvPr>
        </p:nvSpPr>
        <p:spPr>
          <a:ln/>
        </p:spPr>
      </p:sp>
      <p:sp>
        <p:nvSpPr>
          <p:cNvPr id="1341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itchFamily="18"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79">
              <a:defRPr>
                <a:solidFill>
                  <a:schemeClr val="tx1"/>
                </a:solidFill>
                <a:latin typeface="Verdana" pitchFamily="34" charset="0"/>
                <a:ea typeface="MS PGothic" pitchFamily="34" charset="-128"/>
              </a:defRPr>
            </a:lvl1pPr>
            <a:lvl2pPr marL="729057" indent="-280406" defTabSz="912879">
              <a:defRPr>
                <a:solidFill>
                  <a:schemeClr val="tx1"/>
                </a:solidFill>
                <a:latin typeface="Verdana" pitchFamily="34" charset="0"/>
                <a:ea typeface="MS PGothic" pitchFamily="34" charset="-128"/>
              </a:defRPr>
            </a:lvl2pPr>
            <a:lvl3pPr marL="1121626" indent="-224325" defTabSz="912879">
              <a:defRPr>
                <a:solidFill>
                  <a:schemeClr val="tx1"/>
                </a:solidFill>
                <a:latin typeface="Verdana" pitchFamily="34" charset="0"/>
                <a:ea typeface="MS PGothic" pitchFamily="34" charset="-128"/>
              </a:defRPr>
            </a:lvl3pPr>
            <a:lvl4pPr marL="1570276" indent="-224325" defTabSz="912879">
              <a:defRPr>
                <a:solidFill>
                  <a:schemeClr val="tx1"/>
                </a:solidFill>
                <a:latin typeface="Verdana" pitchFamily="34" charset="0"/>
                <a:ea typeface="MS PGothic" pitchFamily="34" charset="-128"/>
              </a:defRPr>
            </a:lvl4pPr>
            <a:lvl5pPr marL="2018927" indent="-224325" defTabSz="912879">
              <a:defRPr>
                <a:solidFill>
                  <a:schemeClr val="tx1"/>
                </a:solidFill>
                <a:latin typeface="Verdana" pitchFamily="34" charset="0"/>
                <a:ea typeface="MS PGothic" pitchFamily="34" charset="-128"/>
              </a:defRPr>
            </a:lvl5pPr>
            <a:lvl6pPr marL="2467577" indent="-224325" defTabSz="912879" eaLnBrk="0" fontAlgn="base" hangingPunct="0">
              <a:spcBef>
                <a:spcPct val="0"/>
              </a:spcBef>
              <a:spcAft>
                <a:spcPct val="0"/>
              </a:spcAft>
              <a:defRPr>
                <a:solidFill>
                  <a:schemeClr val="tx1"/>
                </a:solidFill>
                <a:latin typeface="Verdana" pitchFamily="34" charset="0"/>
                <a:ea typeface="MS PGothic" pitchFamily="34" charset="-128"/>
              </a:defRPr>
            </a:lvl6pPr>
            <a:lvl7pPr marL="2916227" indent="-224325" defTabSz="912879" eaLnBrk="0" fontAlgn="base" hangingPunct="0">
              <a:spcBef>
                <a:spcPct val="0"/>
              </a:spcBef>
              <a:spcAft>
                <a:spcPct val="0"/>
              </a:spcAft>
              <a:defRPr>
                <a:solidFill>
                  <a:schemeClr val="tx1"/>
                </a:solidFill>
                <a:latin typeface="Verdana" pitchFamily="34" charset="0"/>
                <a:ea typeface="MS PGothic" pitchFamily="34" charset="-128"/>
              </a:defRPr>
            </a:lvl7pPr>
            <a:lvl8pPr marL="3364878" indent="-224325" defTabSz="912879" eaLnBrk="0" fontAlgn="base" hangingPunct="0">
              <a:spcBef>
                <a:spcPct val="0"/>
              </a:spcBef>
              <a:spcAft>
                <a:spcPct val="0"/>
              </a:spcAft>
              <a:defRPr>
                <a:solidFill>
                  <a:schemeClr val="tx1"/>
                </a:solidFill>
                <a:latin typeface="Verdana" pitchFamily="34" charset="0"/>
                <a:ea typeface="MS PGothic" pitchFamily="34" charset="-128"/>
              </a:defRPr>
            </a:lvl8pPr>
            <a:lvl9pPr marL="3813528" indent="-224325" defTabSz="912879" eaLnBrk="0" fontAlgn="base" hangingPunct="0">
              <a:spcBef>
                <a:spcPct val="0"/>
              </a:spcBef>
              <a:spcAft>
                <a:spcPct val="0"/>
              </a:spcAft>
              <a:defRPr>
                <a:solidFill>
                  <a:schemeClr val="tx1"/>
                </a:solidFill>
                <a:latin typeface="Verdana" pitchFamily="34" charset="0"/>
                <a:ea typeface="MS PGothic" pitchFamily="34" charset="-128"/>
              </a:defRPr>
            </a:lvl9pPr>
          </a:lstStyle>
          <a:p>
            <a:fld id="{F3843E10-C03C-4C1F-B405-D1A0D4316D40}" type="slidenum">
              <a:rPr lang="en-US" altLang="en-US" smtClean="0">
                <a:latin typeface="Helvetica" pitchFamily="-84" charset="0"/>
              </a:rPr>
              <a:pPr/>
              <a:t>12</a:t>
            </a:fld>
            <a:endParaRPr lang="en-US" altLang="en-US" smtClean="0">
              <a:latin typeface="Helvetica" pitchFamily="-84" charset="0"/>
            </a:endParaRPr>
          </a:p>
        </p:txBody>
      </p:sp>
      <p:sp>
        <p:nvSpPr>
          <p:cNvPr id="90115" name="Rectangle 2"/>
          <p:cNvSpPr>
            <a:spLocks noGrp="1" noRot="1" noChangeAspect="1" noChangeArrowheads="1" noTextEdit="1"/>
          </p:cNvSpPr>
          <p:nvPr>
            <p:ph type="sldImg"/>
          </p:nvPr>
        </p:nvSpPr>
        <p:spPr>
          <a:ln/>
        </p:spPr>
      </p:sp>
      <p:sp>
        <p:nvSpPr>
          <p:cNvPr id="901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itchFamily="18"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516625"/>
            <a:ext cx="7315200" cy="2595025"/>
          </a:xfrm>
        </p:spPr>
        <p:txBody>
          <a:bodyPr>
            <a:normAutofit/>
          </a:bodyPr>
          <a:lstStyle>
            <a:lvl1pPr>
              <a:defRPr sz="4800"/>
            </a:lvl1pPr>
          </a:lstStyle>
          <a:p>
            <a:r>
              <a:rPr lang="en-US"/>
              <a:t>Click to edit Master title style</a:t>
            </a:r>
          </a:p>
        </p:txBody>
      </p:sp>
      <p:sp>
        <p:nvSpPr>
          <p:cNvPr id="3" name="Subtitle 2"/>
          <p:cNvSpPr>
            <a:spLocks noGrp="1"/>
          </p:cNvSpPr>
          <p:nvPr>
            <p:ph type="subTitle" idx="1"/>
          </p:nvPr>
        </p:nvSpPr>
        <p:spPr>
          <a:xfrm>
            <a:off x="914400" y="5166531"/>
            <a:ext cx="7315200" cy="1144632"/>
          </a:xfrm>
        </p:spPr>
        <p:txBody>
          <a:bodyPr>
            <a:normAutofit/>
          </a:bodyPr>
          <a:lstStyle>
            <a:lvl1pPr marL="0" indent="0" algn="l">
              <a:buNone/>
              <a:defRPr sz="22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95E8E3E2-F84F-4C5C-BC73-22FC30844996}" type="datetime1">
              <a:rPr lang="en-US" smtClean="0">
                <a:solidFill>
                  <a:prstClr val="white">
                    <a:alpha val="50000"/>
                  </a:prstClr>
                </a:solidFill>
              </a:rPr>
              <a:pPr/>
              <a:t>3/11/2025</a:t>
            </a:fld>
            <a:endParaRPr lang="en-US" dirty="0">
              <a:solidFill>
                <a:prstClr val="white">
                  <a:alpha val="50000"/>
                </a:prstClr>
              </a:solidFill>
            </a:endParaRPr>
          </a:p>
        </p:txBody>
      </p:sp>
      <p:sp>
        <p:nvSpPr>
          <p:cNvPr id="8" name="Slide Number Placeholder 7"/>
          <p:cNvSpPr>
            <a:spLocks noGrp="1"/>
          </p:cNvSpPr>
          <p:nvPr>
            <p:ph type="sldNum" sz="quarter" idx="11"/>
          </p:nvPr>
        </p:nvSpPr>
        <p:spPr/>
        <p:txBody>
          <a:bodyPr/>
          <a:lstStyle/>
          <a:p>
            <a:fld id="{B6F15528-21DE-4FAA-801E-634DDDAF4B2B}" type="slidenum">
              <a:rPr lang="en-US" smtClean="0">
                <a:solidFill>
                  <a:prstClr val="white"/>
                </a:solidFill>
              </a:rPr>
              <a:pPr/>
              <a:t>‹#›</a:t>
            </a:fld>
            <a:endParaRPr lang="en-US" dirty="0">
              <a:solidFill>
                <a:prstClr val="white"/>
              </a:solidFill>
            </a:endParaRPr>
          </a:p>
        </p:txBody>
      </p:sp>
      <p:sp>
        <p:nvSpPr>
          <p:cNvPr id="9" name="Footer Placeholder 8"/>
          <p:cNvSpPr>
            <a:spLocks noGrp="1"/>
          </p:cNvSpPr>
          <p:nvPr>
            <p:ph type="ftr" sz="quarter" idx="12"/>
          </p:nvPr>
        </p:nvSpPr>
        <p:spPr>
          <a:xfrm>
            <a:off x="5638801" y="6375400"/>
            <a:ext cx="2246489" cy="301227"/>
          </a:xfrm>
        </p:spPr>
        <p:txBody>
          <a:bodyPr/>
          <a:lstStyle>
            <a:lvl1pPr algn="ctr">
              <a:defRPr>
                <a:solidFill>
                  <a:schemeClr val="tx1">
                    <a:lumMod val="65000"/>
                  </a:schemeClr>
                </a:solidFill>
              </a:defRPr>
            </a:lvl1pPr>
          </a:lstStyle>
          <a:p>
            <a:r>
              <a:rPr lang="fr-FR" dirty="0">
                <a:solidFill>
                  <a:prstClr val="white">
                    <a:lumMod val="65000"/>
                  </a:prstClr>
                </a:solidFill>
              </a:rPr>
              <a:t>Dr. Abdul Quadir Md , VIT Chennai</a:t>
            </a:r>
            <a:endParaRPr lang="en-US" dirty="0">
              <a:solidFill>
                <a:prstClr val="white">
                  <a:lumMod val="65000"/>
                </a:prstClr>
              </a:solidFill>
            </a:endParaRPr>
          </a:p>
        </p:txBody>
      </p:sp>
    </p:spTree>
    <p:extLst>
      <p:ext uri="{BB962C8B-B14F-4D97-AF65-F5344CB8AC3E}">
        <p14:creationId xmlns:p14="http://schemas.microsoft.com/office/powerpoint/2010/main" val="18071830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5942A3C-B2FC-4FFB-B1A7-F35EEA70EC8B}" type="datetime1">
              <a:rPr lang="en-US" smtClean="0">
                <a:solidFill>
                  <a:prstClr val="white">
                    <a:alpha val="50000"/>
                  </a:prstClr>
                </a:solidFill>
              </a:rPr>
              <a:pPr/>
              <a:t>3/11/2025</a:t>
            </a:fld>
            <a:endParaRPr lang="en-US" dirty="0">
              <a:solidFill>
                <a:prstClr val="white">
                  <a:alpha val="50000"/>
                </a:prstClr>
              </a:solidFill>
            </a:endParaRPr>
          </a:p>
        </p:txBody>
      </p:sp>
      <p:sp>
        <p:nvSpPr>
          <p:cNvPr id="5" name="Footer Placeholder 4"/>
          <p:cNvSpPr>
            <a:spLocks noGrp="1"/>
          </p:cNvSpPr>
          <p:nvPr>
            <p:ph type="ftr" sz="quarter" idx="11"/>
          </p:nvPr>
        </p:nvSpPr>
        <p:spPr/>
        <p:txBody>
          <a:bodyPr/>
          <a:lstStyle/>
          <a:p>
            <a:r>
              <a:rPr lang="fr-FR" dirty="0">
                <a:solidFill>
                  <a:prstClr val="white"/>
                </a:solidFill>
              </a:rPr>
              <a:t>Dr. Abdul Quadir Md , VIT Chennai</a:t>
            </a:r>
            <a:endParaRPr lang="en-US" dirty="0">
              <a:solidFill>
                <a:prstClr val="white"/>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white"/>
                </a:solidFill>
              </a:rPr>
              <a:pPr/>
              <a:t>‹#›</a:t>
            </a:fld>
            <a:endParaRPr lang="en-US" dirty="0">
              <a:solidFill>
                <a:prstClr val="white"/>
              </a:solidFill>
            </a:endParaRPr>
          </a:p>
        </p:txBody>
      </p:sp>
    </p:spTree>
    <p:extLst>
      <p:ext uri="{BB962C8B-B14F-4D97-AF65-F5344CB8AC3E}">
        <p14:creationId xmlns:p14="http://schemas.microsoft.com/office/powerpoint/2010/main" val="9417878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248402" y="1826710"/>
            <a:ext cx="1492499" cy="448445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54524" y="1826710"/>
            <a:ext cx="5241476" cy="448445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A2D3954-D5E3-459F-9224-A064A3B697DF}" type="datetime1">
              <a:rPr lang="en-US" smtClean="0">
                <a:solidFill>
                  <a:prstClr val="white">
                    <a:alpha val="50000"/>
                  </a:prstClr>
                </a:solidFill>
              </a:rPr>
              <a:pPr/>
              <a:t>3/11/2025</a:t>
            </a:fld>
            <a:endParaRPr lang="en-US" dirty="0">
              <a:solidFill>
                <a:prstClr val="white">
                  <a:alpha val="50000"/>
                </a:prstClr>
              </a:solidFill>
            </a:endParaRPr>
          </a:p>
        </p:txBody>
      </p:sp>
      <p:sp>
        <p:nvSpPr>
          <p:cNvPr id="5" name="Footer Placeholder 4"/>
          <p:cNvSpPr>
            <a:spLocks noGrp="1"/>
          </p:cNvSpPr>
          <p:nvPr>
            <p:ph type="ftr" sz="quarter" idx="11"/>
          </p:nvPr>
        </p:nvSpPr>
        <p:spPr/>
        <p:txBody>
          <a:bodyPr/>
          <a:lstStyle/>
          <a:p>
            <a:r>
              <a:rPr lang="fr-FR" dirty="0">
                <a:solidFill>
                  <a:prstClr val="white"/>
                </a:solidFill>
              </a:rPr>
              <a:t>Dr. Abdul Quadir Md , VIT Chennai</a:t>
            </a:r>
            <a:endParaRPr lang="en-US" dirty="0">
              <a:solidFill>
                <a:prstClr val="white"/>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white"/>
                </a:solidFill>
              </a:rPr>
              <a:pPr/>
              <a:t>‹#›</a:t>
            </a:fld>
            <a:endParaRPr lang="en-US" dirty="0">
              <a:solidFill>
                <a:prstClr val="white"/>
              </a:solidFill>
            </a:endParaRPr>
          </a:p>
        </p:txBody>
      </p:sp>
    </p:spTree>
    <p:extLst>
      <p:ext uri="{BB962C8B-B14F-4D97-AF65-F5344CB8AC3E}">
        <p14:creationId xmlns:p14="http://schemas.microsoft.com/office/powerpoint/2010/main" val="30551221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444A653-218C-4560-954B-402DF4553262}" type="datetime1">
              <a:rPr lang="en-US" smtClean="0">
                <a:solidFill>
                  <a:prstClr val="white">
                    <a:alpha val="50000"/>
                  </a:prstClr>
                </a:solidFill>
              </a:rPr>
              <a:pPr/>
              <a:t>3/11/2025</a:t>
            </a:fld>
            <a:endParaRPr lang="en-US" dirty="0">
              <a:solidFill>
                <a:prstClr val="white">
                  <a:alpha val="50000"/>
                </a:prstClr>
              </a:solidFill>
            </a:endParaRPr>
          </a:p>
        </p:txBody>
      </p:sp>
      <p:sp>
        <p:nvSpPr>
          <p:cNvPr id="5" name="Footer Placeholder 4"/>
          <p:cNvSpPr>
            <a:spLocks noGrp="1"/>
          </p:cNvSpPr>
          <p:nvPr>
            <p:ph type="ftr" sz="quarter" idx="11"/>
          </p:nvPr>
        </p:nvSpPr>
        <p:spPr>
          <a:xfrm>
            <a:off x="6477001" y="6375400"/>
            <a:ext cx="2246489" cy="301227"/>
          </a:xfrm>
        </p:spPr>
        <p:txBody>
          <a:bodyPr/>
          <a:lstStyle>
            <a:lvl1pPr>
              <a:defRPr>
                <a:solidFill>
                  <a:schemeClr val="tx1">
                    <a:lumMod val="65000"/>
                  </a:schemeClr>
                </a:solidFill>
              </a:defRPr>
            </a:lvl1pPr>
          </a:lstStyle>
          <a:p>
            <a:r>
              <a:rPr lang="fr-FR" dirty="0">
                <a:solidFill>
                  <a:prstClr val="white">
                    <a:lumMod val="65000"/>
                  </a:prstClr>
                </a:solidFill>
              </a:rPr>
              <a:t>Dr. Abdul Quadir Md , VIT Chennai</a:t>
            </a:r>
            <a:endParaRPr lang="en-US" dirty="0">
              <a:solidFill>
                <a:prstClr val="white">
                  <a:lumMod val="6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white"/>
                </a:solidFill>
              </a:rPr>
              <a:pPr/>
              <a:t>‹#›</a:t>
            </a:fld>
            <a:endParaRPr lang="en-US" dirty="0">
              <a:solidFill>
                <a:prstClr val="white"/>
              </a:solidFill>
            </a:endParaRPr>
          </a:p>
        </p:txBody>
      </p:sp>
    </p:spTree>
    <p:extLst>
      <p:ext uri="{BB962C8B-B14F-4D97-AF65-F5344CB8AC3E}">
        <p14:creationId xmlns:p14="http://schemas.microsoft.com/office/powerpoint/2010/main" val="7489335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14400" y="5017572"/>
            <a:ext cx="7315200" cy="1293592"/>
          </a:xfrm>
        </p:spPr>
        <p:txBody>
          <a:bodyPr anchor="t"/>
          <a:lstStyle>
            <a:lvl1pPr algn="l">
              <a:defRPr sz="4000" b="0" cap="none"/>
            </a:lvl1pPr>
          </a:lstStyle>
          <a:p>
            <a:r>
              <a:rPr lang="en-US"/>
              <a:t>Click to edit Master title style</a:t>
            </a:r>
          </a:p>
        </p:txBody>
      </p:sp>
      <p:sp>
        <p:nvSpPr>
          <p:cNvPr id="3" name="Text Placeholder 2"/>
          <p:cNvSpPr>
            <a:spLocks noGrp="1"/>
          </p:cNvSpPr>
          <p:nvPr>
            <p:ph type="body" idx="1"/>
          </p:nvPr>
        </p:nvSpPr>
        <p:spPr>
          <a:xfrm>
            <a:off x="914400" y="3865098"/>
            <a:ext cx="7315200" cy="1098439"/>
          </a:xfrm>
        </p:spPr>
        <p:txBody>
          <a:bodyPr anchor="b"/>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5BDF656-C112-481E-A9D7-368AC35B8ACD}" type="datetime1">
              <a:rPr lang="en-US" smtClean="0">
                <a:solidFill>
                  <a:prstClr val="white">
                    <a:alpha val="50000"/>
                  </a:prstClr>
                </a:solidFill>
              </a:rPr>
              <a:pPr/>
              <a:t>3/11/2025</a:t>
            </a:fld>
            <a:endParaRPr lang="en-US" dirty="0">
              <a:solidFill>
                <a:prstClr val="white">
                  <a:alpha val="50000"/>
                </a:prstClr>
              </a:solidFill>
            </a:endParaRPr>
          </a:p>
        </p:txBody>
      </p:sp>
      <p:sp>
        <p:nvSpPr>
          <p:cNvPr id="5" name="Footer Placeholder 4"/>
          <p:cNvSpPr>
            <a:spLocks noGrp="1"/>
          </p:cNvSpPr>
          <p:nvPr>
            <p:ph type="ftr" sz="quarter" idx="11"/>
          </p:nvPr>
        </p:nvSpPr>
        <p:spPr/>
        <p:txBody>
          <a:bodyPr/>
          <a:lstStyle/>
          <a:p>
            <a:r>
              <a:rPr lang="fr-FR" dirty="0">
                <a:solidFill>
                  <a:prstClr val="white"/>
                </a:solidFill>
              </a:rPr>
              <a:t>Dr. Abdul Quadir Md , VIT Chennai</a:t>
            </a:r>
            <a:endParaRPr lang="en-US" dirty="0">
              <a:solidFill>
                <a:prstClr val="white"/>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white"/>
                </a:solidFill>
              </a:rPr>
              <a:pPr/>
              <a:t>‹#›</a:t>
            </a:fld>
            <a:endParaRPr lang="en-US" dirty="0">
              <a:solidFill>
                <a:prstClr val="white"/>
              </a:solidFill>
            </a:endParaRPr>
          </a:p>
        </p:txBody>
      </p:sp>
    </p:spTree>
    <p:extLst>
      <p:ext uri="{BB962C8B-B14F-4D97-AF65-F5344CB8AC3E}">
        <p14:creationId xmlns:p14="http://schemas.microsoft.com/office/powerpoint/2010/main" val="7077730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EA7E1742-F5D6-4DDE-8A5E-C5A9A63F2577}" type="datetime1">
              <a:rPr lang="en-US" smtClean="0">
                <a:solidFill>
                  <a:prstClr val="white">
                    <a:alpha val="50000"/>
                  </a:prstClr>
                </a:solidFill>
              </a:rPr>
              <a:pPr/>
              <a:t>3/11/2025</a:t>
            </a:fld>
            <a:endParaRPr lang="en-US" dirty="0">
              <a:solidFill>
                <a:prstClr val="white">
                  <a:alpha val="50000"/>
                </a:prstClr>
              </a:solidFill>
            </a:endParaRPr>
          </a:p>
        </p:txBody>
      </p:sp>
      <p:sp>
        <p:nvSpPr>
          <p:cNvPr id="6" name="Footer Placeholder 5"/>
          <p:cNvSpPr>
            <a:spLocks noGrp="1"/>
          </p:cNvSpPr>
          <p:nvPr>
            <p:ph type="ftr" sz="quarter" idx="11"/>
          </p:nvPr>
        </p:nvSpPr>
        <p:spPr/>
        <p:txBody>
          <a:bodyPr/>
          <a:lstStyle/>
          <a:p>
            <a:r>
              <a:rPr lang="fr-FR" dirty="0">
                <a:solidFill>
                  <a:prstClr val="white"/>
                </a:solidFill>
              </a:rPr>
              <a:t>Dr. Abdul Quadir Md , VIT Chennai</a:t>
            </a:r>
            <a:endParaRPr lang="en-US" dirty="0">
              <a:solidFill>
                <a:prstClr val="white"/>
              </a:solidFill>
            </a:endParaRPr>
          </a:p>
        </p:txBody>
      </p:sp>
      <p:sp>
        <p:nvSpPr>
          <p:cNvPr id="7" name="Slide Number Placeholder 6"/>
          <p:cNvSpPr>
            <a:spLocks noGrp="1"/>
          </p:cNvSpPr>
          <p:nvPr>
            <p:ph type="sldNum" sz="quarter" idx="12"/>
          </p:nvPr>
        </p:nvSpPr>
        <p:spPr/>
        <p:txBody>
          <a:bodyPr/>
          <a:lstStyle/>
          <a:p>
            <a:fld id="{B6F15528-21DE-4FAA-801E-634DDDAF4B2B}" type="slidenum">
              <a:rPr lang="en-US" smtClean="0">
                <a:solidFill>
                  <a:prstClr val="white"/>
                </a:solidFill>
              </a:rPr>
              <a:pPr/>
              <a:t>‹#›</a:t>
            </a:fld>
            <a:endParaRPr lang="en-US" dirty="0">
              <a:solidFill>
                <a:prstClr val="white"/>
              </a:solidFill>
            </a:endParaRPr>
          </a:p>
        </p:txBody>
      </p:sp>
      <p:sp>
        <p:nvSpPr>
          <p:cNvPr id="9" name="Title 8"/>
          <p:cNvSpPr>
            <a:spLocks noGrp="1"/>
          </p:cNvSpPr>
          <p:nvPr>
            <p:ph type="title"/>
          </p:nvPr>
        </p:nvSpPr>
        <p:spPr>
          <a:xfrm>
            <a:off x="914400" y="1544717"/>
            <a:ext cx="7315200" cy="1154097"/>
          </a:xfrm>
        </p:spPr>
        <p:txBody>
          <a:bodyPr/>
          <a:lstStyle/>
          <a:p>
            <a:r>
              <a:rPr lang="en-US"/>
              <a:t>Click to edit Master title style</a:t>
            </a:r>
          </a:p>
        </p:txBody>
      </p:sp>
      <p:sp>
        <p:nvSpPr>
          <p:cNvPr id="8" name="Content Placeholder 7"/>
          <p:cNvSpPr>
            <a:spLocks noGrp="1"/>
          </p:cNvSpPr>
          <p:nvPr>
            <p:ph sz="quarter" idx="13"/>
          </p:nvPr>
        </p:nvSpPr>
        <p:spPr>
          <a:xfrm>
            <a:off x="914400" y="2743200"/>
            <a:ext cx="3566160" cy="35935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14"/>
          </p:nvPr>
        </p:nvSpPr>
        <p:spPr>
          <a:xfrm>
            <a:off x="4681728" y="2743202"/>
            <a:ext cx="3566160" cy="35956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168624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116348" y="2743200"/>
            <a:ext cx="3364992" cy="621792"/>
          </a:xfrm>
        </p:spPr>
        <p:txBody>
          <a:bodyPr anchor="b">
            <a:noAutofit/>
          </a:bodyPr>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p:cNvSpPr>
            <a:spLocks noGrp="1"/>
          </p:cNvSpPr>
          <p:nvPr>
            <p:ph type="body" sz="quarter" idx="3"/>
          </p:nvPr>
        </p:nvSpPr>
        <p:spPr>
          <a:xfrm>
            <a:off x="4885144" y="2743200"/>
            <a:ext cx="3362062" cy="621792"/>
          </a:xfrm>
        </p:spPr>
        <p:txBody>
          <a:bodyPr anchor="b">
            <a:noAutofit/>
          </a:bodyPr>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4659EEB5-F350-414B-9653-AD66F0D1125B}" type="datetime1">
              <a:rPr lang="en-US" smtClean="0">
                <a:solidFill>
                  <a:prstClr val="white">
                    <a:alpha val="50000"/>
                  </a:prstClr>
                </a:solidFill>
              </a:rPr>
              <a:pPr/>
              <a:t>3/11/2025</a:t>
            </a:fld>
            <a:endParaRPr lang="en-US" dirty="0">
              <a:solidFill>
                <a:prstClr val="white">
                  <a:alpha val="50000"/>
                </a:prstClr>
              </a:solidFill>
            </a:endParaRPr>
          </a:p>
        </p:txBody>
      </p:sp>
      <p:sp>
        <p:nvSpPr>
          <p:cNvPr id="8" name="Footer Placeholder 7"/>
          <p:cNvSpPr>
            <a:spLocks noGrp="1"/>
          </p:cNvSpPr>
          <p:nvPr>
            <p:ph type="ftr" sz="quarter" idx="11"/>
          </p:nvPr>
        </p:nvSpPr>
        <p:spPr/>
        <p:txBody>
          <a:bodyPr/>
          <a:lstStyle/>
          <a:p>
            <a:r>
              <a:rPr lang="fr-FR" dirty="0">
                <a:solidFill>
                  <a:prstClr val="white"/>
                </a:solidFill>
              </a:rPr>
              <a:t>Dr. Abdul Quadir Md , VIT Chennai</a:t>
            </a:r>
            <a:endParaRPr lang="en-US" dirty="0">
              <a:solidFill>
                <a:prstClr val="white"/>
              </a:solidFill>
            </a:endParaRPr>
          </a:p>
        </p:txBody>
      </p:sp>
      <p:sp>
        <p:nvSpPr>
          <p:cNvPr id="9" name="Slide Number Placeholder 8"/>
          <p:cNvSpPr>
            <a:spLocks noGrp="1"/>
          </p:cNvSpPr>
          <p:nvPr>
            <p:ph type="sldNum" sz="quarter" idx="12"/>
          </p:nvPr>
        </p:nvSpPr>
        <p:spPr/>
        <p:txBody>
          <a:bodyPr/>
          <a:lstStyle/>
          <a:p>
            <a:fld id="{B6F15528-21DE-4FAA-801E-634DDDAF4B2B}" type="slidenum">
              <a:rPr lang="en-US" smtClean="0">
                <a:solidFill>
                  <a:prstClr val="white"/>
                </a:solidFill>
              </a:rPr>
              <a:pPr/>
              <a:t>‹#›</a:t>
            </a:fld>
            <a:endParaRPr lang="en-US" dirty="0">
              <a:solidFill>
                <a:prstClr val="white"/>
              </a:solidFill>
            </a:endParaRPr>
          </a:p>
        </p:txBody>
      </p:sp>
      <p:sp>
        <p:nvSpPr>
          <p:cNvPr id="10" name="Title 9"/>
          <p:cNvSpPr>
            <a:spLocks noGrp="1"/>
          </p:cNvSpPr>
          <p:nvPr>
            <p:ph type="title"/>
          </p:nvPr>
        </p:nvSpPr>
        <p:spPr>
          <a:xfrm>
            <a:off x="914400" y="1544717"/>
            <a:ext cx="7315200" cy="1154097"/>
          </a:xfrm>
        </p:spPr>
        <p:txBody>
          <a:bodyPr/>
          <a:lstStyle/>
          <a:p>
            <a:r>
              <a:rPr lang="en-US"/>
              <a:t>Click to edit Master title style</a:t>
            </a:r>
            <a:endParaRPr lang="en-US" dirty="0"/>
          </a:p>
        </p:txBody>
      </p:sp>
      <p:sp>
        <p:nvSpPr>
          <p:cNvPr id="11" name="Content Placeholder 10"/>
          <p:cNvSpPr>
            <a:spLocks noGrp="1"/>
          </p:cNvSpPr>
          <p:nvPr>
            <p:ph sz="quarter" idx="13"/>
          </p:nvPr>
        </p:nvSpPr>
        <p:spPr>
          <a:xfrm>
            <a:off x="914400" y="3383280"/>
            <a:ext cx="3566160" cy="29535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12"/>
          <p:cNvSpPr>
            <a:spLocks noGrp="1"/>
          </p:cNvSpPr>
          <p:nvPr>
            <p:ph sz="quarter" idx="14"/>
          </p:nvPr>
        </p:nvSpPr>
        <p:spPr>
          <a:xfrm>
            <a:off x="4681727" y="3383280"/>
            <a:ext cx="3566160" cy="29535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166799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BEDA8E5-9F9B-4606-8152-029558E5B959}" type="datetime1">
              <a:rPr lang="en-US" smtClean="0">
                <a:solidFill>
                  <a:prstClr val="white">
                    <a:alpha val="50000"/>
                  </a:prstClr>
                </a:solidFill>
              </a:rPr>
              <a:pPr/>
              <a:t>3/11/2025</a:t>
            </a:fld>
            <a:endParaRPr lang="en-US" dirty="0">
              <a:solidFill>
                <a:prstClr val="white">
                  <a:alpha val="50000"/>
                </a:prstClr>
              </a:solidFill>
            </a:endParaRPr>
          </a:p>
        </p:txBody>
      </p:sp>
      <p:sp>
        <p:nvSpPr>
          <p:cNvPr id="4" name="Footer Placeholder 3"/>
          <p:cNvSpPr>
            <a:spLocks noGrp="1"/>
          </p:cNvSpPr>
          <p:nvPr>
            <p:ph type="ftr" sz="quarter" idx="11"/>
          </p:nvPr>
        </p:nvSpPr>
        <p:spPr/>
        <p:txBody>
          <a:bodyPr/>
          <a:lstStyle/>
          <a:p>
            <a:r>
              <a:rPr lang="fr-FR" dirty="0">
                <a:solidFill>
                  <a:prstClr val="white"/>
                </a:solidFill>
              </a:rPr>
              <a:t>Dr. Abdul Quadir Md , VIT Chennai</a:t>
            </a:r>
            <a:endParaRPr lang="en-US" dirty="0">
              <a:solidFill>
                <a:prstClr val="white"/>
              </a:solidFill>
            </a:endParaRPr>
          </a:p>
        </p:txBody>
      </p:sp>
      <p:sp>
        <p:nvSpPr>
          <p:cNvPr id="5" name="Slide Number Placeholder 4"/>
          <p:cNvSpPr>
            <a:spLocks noGrp="1"/>
          </p:cNvSpPr>
          <p:nvPr>
            <p:ph type="sldNum" sz="quarter" idx="12"/>
          </p:nvPr>
        </p:nvSpPr>
        <p:spPr/>
        <p:txBody>
          <a:bodyPr/>
          <a:lstStyle/>
          <a:p>
            <a:fld id="{B6F15528-21DE-4FAA-801E-634DDDAF4B2B}" type="slidenum">
              <a:rPr lang="en-US" smtClean="0">
                <a:solidFill>
                  <a:prstClr val="white"/>
                </a:solidFill>
              </a:rPr>
              <a:pPr/>
              <a:t>‹#›</a:t>
            </a:fld>
            <a:endParaRPr lang="en-US" dirty="0">
              <a:solidFill>
                <a:prstClr val="white"/>
              </a:solidFill>
            </a:endParaRPr>
          </a:p>
        </p:txBody>
      </p:sp>
    </p:spTree>
    <p:extLst>
      <p:ext uri="{BB962C8B-B14F-4D97-AF65-F5344CB8AC3E}">
        <p14:creationId xmlns:p14="http://schemas.microsoft.com/office/powerpoint/2010/main" val="33105725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9E9F3FC-16E3-4172-8009-B2DE6A5ECB57}" type="datetime1">
              <a:rPr lang="en-US" smtClean="0">
                <a:solidFill>
                  <a:prstClr val="white">
                    <a:alpha val="50000"/>
                  </a:prstClr>
                </a:solidFill>
              </a:rPr>
              <a:pPr/>
              <a:t>3/11/2025</a:t>
            </a:fld>
            <a:endParaRPr lang="en-US" dirty="0">
              <a:solidFill>
                <a:prstClr val="white">
                  <a:alpha val="50000"/>
                </a:prstClr>
              </a:solidFill>
            </a:endParaRPr>
          </a:p>
        </p:txBody>
      </p:sp>
      <p:sp>
        <p:nvSpPr>
          <p:cNvPr id="3" name="Footer Placeholder 2"/>
          <p:cNvSpPr>
            <a:spLocks noGrp="1"/>
          </p:cNvSpPr>
          <p:nvPr>
            <p:ph type="ftr" sz="quarter" idx="11"/>
          </p:nvPr>
        </p:nvSpPr>
        <p:spPr/>
        <p:txBody>
          <a:bodyPr/>
          <a:lstStyle/>
          <a:p>
            <a:r>
              <a:rPr lang="fr-FR" dirty="0">
                <a:solidFill>
                  <a:prstClr val="white"/>
                </a:solidFill>
              </a:rPr>
              <a:t>Dr. Abdul Quadir Md , VIT Chennai</a:t>
            </a:r>
            <a:endParaRPr lang="en-US" dirty="0">
              <a:solidFill>
                <a:prstClr val="white"/>
              </a:solidFill>
            </a:endParaRPr>
          </a:p>
        </p:txBody>
      </p:sp>
      <p:sp>
        <p:nvSpPr>
          <p:cNvPr id="4" name="Slide Number Placeholder 3"/>
          <p:cNvSpPr>
            <a:spLocks noGrp="1"/>
          </p:cNvSpPr>
          <p:nvPr>
            <p:ph type="sldNum" sz="quarter" idx="12"/>
          </p:nvPr>
        </p:nvSpPr>
        <p:spPr/>
        <p:txBody>
          <a:bodyPr/>
          <a:lstStyle/>
          <a:p>
            <a:fld id="{B6F15528-21DE-4FAA-801E-634DDDAF4B2B}" type="slidenum">
              <a:rPr lang="en-US" smtClean="0">
                <a:solidFill>
                  <a:prstClr val="white"/>
                </a:solidFill>
              </a:rPr>
              <a:pPr/>
              <a:t>‹#›</a:t>
            </a:fld>
            <a:endParaRPr lang="en-US" dirty="0">
              <a:solidFill>
                <a:prstClr val="white"/>
              </a:solidFill>
            </a:endParaRPr>
          </a:p>
        </p:txBody>
      </p:sp>
    </p:spTree>
    <p:extLst>
      <p:ext uri="{BB962C8B-B14F-4D97-AF65-F5344CB8AC3E}">
        <p14:creationId xmlns:p14="http://schemas.microsoft.com/office/powerpoint/2010/main" val="28736520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4400" y="1825363"/>
            <a:ext cx="2950936" cy="2173015"/>
          </a:xfrm>
        </p:spPr>
        <p:txBody>
          <a:bodyPr anchor="b">
            <a:normAutofit/>
          </a:bodyPr>
          <a:lstStyle>
            <a:lvl1pPr algn="l">
              <a:defRPr sz="2800" b="0"/>
            </a:lvl1pPr>
          </a:lstStyle>
          <a:p>
            <a:r>
              <a:rPr lang="en-US"/>
              <a:t>Click to edit Master title style</a:t>
            </a:r>
            <a:endParaRPr lang="en-US" dirty="0"/>
          </a:p>
        </p:txBody>
      </p:sp>
      <p:sp>
        <p:nvSpPr>
          <p:cNvPr id="3" name="Content Placeholder 2"/>
          <p:cNvSpPr>
            <a:spLocks noGrp="1"/>
          </p:cNvSpPr>
          <p:nvPr>
            <p:ph idx="1"/>
          </p:nvPr>
        </p:nvSpPr>
        <p:spPr>
          <a:xfrm>
            <a:off x="4021752" y="1826710"/>
            <a:ext cx="4207848" cy="4476615"/>
          </a:xfrm>
        </p:spPr>
        <p:txBody>
          <a:bodyPr anchor="ct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4400" y="4061096"/>
            <a:ext cx="2950936" cy="224538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6D19DF6-0984-4A69-8B0A-A9F1EAF193E2}" type="datetime1">
              <a:rPr lang="en-US" smtClean="0">
                <a:solidFill>
                  <a:prstClr val="white">
                    <a:alpha val="50000"/>
                  </a:prstClr>
                </a:solidFill>
              </a:rPr>
              <a:pPr/>
              <a:t>3/11/2025</a:t>
            </a:fld>
            <a:endParaRPr lang="en-US" dirty="0">
              <a:solidFill>
                <a:prstClr val="white">
                  <a:alpha val="50000"/>
                </a:prstClr>
              </a:solidFill>
            </a:endParaRPr>
          </a:p>
        </p:txBody>
      </p:sp>
      <p:sp>
        <p:nvSpPr>
          <p:cNvPr id="6" name="Footer Placeholder 5"/>
          <p:cNvSpPr>
            <a:spLocks noGrp="1"/>
          </p:cNvSpPr>
          <p:nvPr>
            <p:ph type="ftr" sz="quarter" idx="11"/>
          </p:nvPr>
        </p:nvSpPr>
        <p:spPr/>
        <p:txBody>
          <a:bodyPr/>
          <a:lstStyle/>
          <a:p>
            <a:r>
              <a:rPr lang="fr-FR" dirty="0">
                <a:solidFill>
                  <a:prstClr val="white"/>
                </a:solidFill>
              </a:rPr>
              <a:t>Dr. Abdul Quadir Md , VIT Chennai</a:t>
            </a:r>
            <a:endParaRPr lang="en-US" dirty="0">
              <a:solidFill>
                <a:prstClr val="white"/>
              </a:solidFill>
            </a:endParaRPr>
          </a:p>
        </p:txBody>
      </p:sp>
      <p:sp>
        <p:nvSpPr>
          <p:cNvPr id="7" name="Slide Number Placeholder 6"/>
          <p:cNvSpPr>
            <a:spLocks noGrp="1"/>
          </p:cNvSpPr>
          <p:nvPr>
            <p:ph type="sldNum" sz="quarter" idx="12"/>
          </p:nvPr>
        </p:nvSpPr>
        <p:spPr/>
        <p:txBody>
          <a:bodyPr/>
          <a:lstStyle/>
          <a:p>
            <a:fld id="{B6F15528-21DE-4FAA-801E-634DDDAF4B2B}" type="slidenum">
              <a:rPr lang="en-US" smtClean="0">
                <a:solidFill>
                  <a:prstClr val="white"/>
                </a:solidFill>
              </a:rPr>
              <a:pPr/>
              <a:t>‹#›</a:t>
            </a:fld>
            <a:endParaRPr lang="en-US" dirty="0">
              <a:solidFill>
                <a:prstClr val="white"/>
              </a:solidFill>
            </a:endParaRPr>
          </a:p>
        </p:txBody>
      </p:sp>
    </p:spTree>
    <p:extLst>
      <p:ext uri="{BB962C8B-B14F-4D97-AF65-F5344CB8AC3E}">
        <p14:creationId xmlns:p14="http://schemas.microsoft.com/office/powerpoint/2010/main" val="17381514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4400" y="1828800"/>
            <a:ext cx="2953512" cy="2176272"/>
          </a:xfrm>
        </p:spPr>
        <p:txBody>
          <a:bodyPr anchor="b">
            <a:normAutofit/>
          </a:bodyPr>
          <a:lstStyle>
            <a:lvl1pPr algn="l">
              <a:defRPr sz="2800" b="0"/>
            </a:lvl1pPr>
          </a:lstStyle>
          <a:p>
            <a:r>
              <a:rPr lang="en-US"/>
              <a:t>Click to edit Master title style</a:t>
            </a:r>
            <a:endParaRPr lang="en-US" dirty="0"/>
          </a:p>
        </p:txBody>
      </p:sp>
      <p:sp>
        <p:nvSpPr>
          <p:cNvPr id="3" name="Picture Placeholder 2"/>
          <p:cNvSpPr>
            <a:spLocks noGrp="1"/>
          </p:cNvSpPr>
          <p:nvPr>
            <p:ph type="pic" idx="1"/>
          </p:nvPr>
        </p:nvSpPr>
        <p:spPr>
          <a:xfrm>
            <a:off x="4191000" y="2286000"/>
            <a:ext cx="4038600" cy="3352800"/>
          </a:xfrm>
          <a:solidFill>
            <a:schemeClr val="accent2"/>
          </a:solidFill>
          <a:ln w="12700">
            <a:noFill/>
          </a:ln>
          <a:effectLst>
            <a:reflection blurRad="12700" stA="30000" endPos="30000" dist="31750" dir="5400000" sy="-100000" algn="bl" rotWithShape="0"/>
          </a:effectLst>
          <a:scene3d>
            <a:camera prst="perspectiveRight" fov="2700000">
              <a:rot lat="240000" lon="900000" rev="0"/>
            </a:camera>
            <a:lightRig rig="threePt" dir="t">
              <a:rot lat="0" lon="0" rev="2700000"/>
            </a:lightRig>
          </a:scene3d>
          <a:sp3d/>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914400" y="4059936"/>
            <a:ext cx="2953512" cy="2249424"/>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A830502-951F-4611-8439-ADA4F18990E1}" type="datetime1">
              <a:rPr lang="en-US" smtClean="0">
                <a:solidFill>
                  <a:prstClr val="white">
                    <a:alpha val="50000"/>
                  </a:prstClr>
                </a:solidFill>
              </a:rPr>
              <a:pPr/>
              <a:t>3/11/2025</a:t>
            </a:fld>
            <a:endParaRPr lang="en-US" dirty="0">
              <a:solidFill>
                <a:prstClr val="white">
                  <a:alpha val="50000"/>
                </a:prstClr>
              </a:solidFill>
            </a:endParaRPr>
          </a:p>
        </p:txBody>
      </p:sp>
      <p:sp>
        <p:nvSpPr>
          <p:cNvPr id="6" name="Footer Placeholder 5"/>
          <p:cNvSpPr>
            <a:spLocks noGrp="1"/>
          </p:cNvSpPr>
          <p:nvPr>
            <p:ph type="ftr" sz="quarter" idx="11"/>
          </p:nvPr>
        </p:nvSpPr>
        <p:spPr/>
        <p:txBody>
          <a:bodyPr/>
          <a:lstStyle/>
          <a:p>
            <a:r>
              <a:rPr lang="fr-FR" dirty="0">
                <a:solidFill>
                  <a:prstClr val="white"/>
                </a:solidFill>
              </a:rPr>
              <a:t>Dr. Abdul Quadir Md , VIT Chennai</a:t>
            </a:r>
            <a:endParaRPr lang="en-US" dirty="0">
              <a:solidFill>
                <a:prstClr val="white"/>
              </a:solidFill>
            </a:endParaRPr>
          </a:p>
        </p:txBody>
      </p:sp>
      <p:sp>
        <p:nvSpPr>
          <p:cNvPr id="7" name="Slide Number Placeholder 6"/>
          <p:cNvSpPr>
            <a:spLocks noGrp="1"/>
          </p:cNvSpPr>
          <p:nvPr>
            <p:ph type="sldNum" sz="quarter" idx="12"/>
          </p:nvPr>
        </p:nvSpPr>
        <p:spPr/>
        <p:txBody>
          <a:bodyPr/>
          <a:lstStyle/>
          <a:p>
            <a:fld id="{B6F15528-21DE-4FAA-801E-634DDDAF4B2B}" type="slidenum">
              <a:rPr lang="en-US" smtClean="0">
                <a:solidFill>
                  <a:prstClr val="white"/>
                </a:solidFill>
              </a:rPr>
              <a:pPr/>
              <a:t>‹#›</a:t>
            </a:fld>
            <a:endParaRPr lang="en-US" dirty="0">
              <a:solidFill>
                <a:prstClr val="white"/>
              </a:solidFill>
            </a:endParaRPr>
          </a:p>
        </p:txBody>
      </p:sp>
    </p:spTree>
    <p:extLst>
      <p:ext uri="{BB962C8B-B14F-4D97-AF65-F5344CB8AC3E}">
        <p14:creationId xmlns:p14="http://schemas.microsoft.com/office/powerpoint/2010/main" val="2288194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10" name="Rectangle 9"/>
          <p:cNvSpPr/>
          <p:nvPr/>
        </p:nvSpPr>
        <p:spPr>
          <a:xfrm>
            <a:off x="8435268" y="573807"/>
            <a:ext cx="86236" cy="5723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1" name="Rectangle 10"/>
          <p:cNvSpPr/>
          <p:nvPr/>
        </p:nvSpPr>
        <p:spPr>
          <a:xfrm>
            <a:off x="8569419" y="573807"/>
            <a:ext cx="576072" cy="5723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2" name="Title Placeholder 1"/>
          <p:cNvSpPr>
            <a:spLocks noGrp="1"/>
          </p:cNvSpPr>
          <p:nvPr>
            <p:ph type="title"/>
          </p:nvPr>
        </p:nvSpPr>
        <p:spPr>
          <a:xfrm>
            <a:off x="914400" y="1544717"/>
            <a:ext cx="7315200" cy="115409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914400" y="2769834"/>
            <a:ext cx="7315200" cy="353952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007690" y="548797"/>
            <a:ext cx="1189132" cy="297919"/>
          </a:xfrm>
          <a:prstGeom prst="rect">
            <a:avLst/>
          </a:prstGeom>
        </p:spPr>
        <p:txBody>
          <a:bodyPr vert="horz" lIns="91440" tIns="45720" rIns="91440" bIns="45720" rtlCol="0" anchor="ctr"/>
          <a:lstStyle>
            <a:lvl1pPr algn="l">
              <a:defRPr sz="1200">
                <a:solidFill>
                  <a:schemeClr val="tx1">
                    <a:alpha val="50000"/>
                  </a:schemeClr>
                </a:solidFill>
              </a:defRPr>
            </a:lvl1pPr>
          </a:lstStyle>
          <a:p>
            <a:fld id="{983C03DF-C825-4372-8417-20EDCE284011}" type="datetime1">
              <a:rPr lang="en-US" smtClean="0">
                <a:solidFill>
                  <a:prstClr val="white">
                    <a:alpha val="50000"/>
                  </a:prstClr>
                </a:solidFill>
              </a:rPr>
              <a:pPr/>
              <a:t>3/11/2025</a:t>
            </a:fld>
            <a:endParaRPr lang="en-US" dirty="0">
              <a:solidFill>
                <a:prstClr val="white">
                  <a:alpha val="50000"/>
                </a:prstClr>
              </a:solidFill>
            </a:endParaRPr>
          </a:p>
        </p:txBody>
      </p:sp>
      <p:sp>
        <p:nvSpPr>
          <p:cNvPr id="6" name="Slide Number Placeholder 5"/>
          <p:cNvSpPr>
            <a:spLocks noGrp="1"/>
          </p:cNvSpPr>
          <p:nvPr>
            <p:ph type="sldNum" sz="quarter" idx="4"/>
          </p:nvPr>
        </p:nvSpPr>
        <p:spPr>
          <a:xfrm>
            <a:off x="7314417" y="548797"/>
            <a:ext cx="941203" cy="301752"/>
          </a:xfrm>
          <a:prstGeom prst="rect">
            <a:avLst/>
          </a:prstGeom>
        </p:spPr>
        <p:txBody>
          <a:bodyPr vert="horz" lIns="91440" tIns="45720" rIns="91440" bIns="45720" rtlCol="0" anchor="ctr"/>
          <a:lstStyle>
            <a:lvl1pPr algn="r">
              <a:defRPr sz="1200">
                <a:solidFill>
                  <a:schemeClr val="tx1"/>
                </a:solidFill>
              </a:defRPr>
            </a:lvl1pPr>
          </a:lstStyle>
          <a:p>
            <a:fld id="{B6F15528-21DE-4FAA-801E-634DDDAF4B2B}" type="slidenum">
              <a:rPr lang="en-US" smtClean="0">
                <a:solidFill>
                  <a:prstClr val="white"/>
                </a:solidFill>
              </a:rPr>
              <a:pPr/>
              <a:t>‹#›</a:t>
            </a:fld>
            <a:endParaRPr lang="en-US" dirty="0">
              <a:solidFill>
                <a:prstClr val="white"/>
              </a:solidFill>
            </a:endParaRPr>
          </a:p>
        </p:txBody>
      </p:sp>
      <p:sp>
        <p:nvSpPr>
          <p:cNvPr id="5" name="Footer Placeholder 4"/>
          <p:cNvSpPr>
            <a:spLocks noGrp="1"/>
          </p:cNvSpPr>
          <p:nvPr>
            <p:ph type="ftr" sz="quarter" idx="3"/>
          </p:nvPr>
        </p:nvSpPr>
        <p:spPr>
          <a:xfrm>
            <a:off x="6008690" y="855957"/>
            <a:ext cx="2246489" cy="301227"/>
          </a:xfrm>
          <a:prstGeom prst="rect">
            <a:avLst/>
          </a:prstGeom>
        </p:spPr>
        <p:txBody>
          <a:bodyPr vert="horz" lIns="91440" tIns="0" rIns="91440" bIns="45720" rtlCol="0" anchor="t"/>
          <a:lstStyle>
            <a:lvl1pPr algn="l">
              <a:defRPr sz="1000">
                <a:solidFill>
                  <a:schemeClr val="tx1"/>
                </a:solidFill>
              </a:defRPr>
            </a:lvl1pPr>
          </a:lstStyle>
          <a:p>
            <a:r>
              <a:rPr lang="fr-FR" dirty="0">
                <a:solidFill>
                  <a:prstClr val="white"/>
                </a:solidFill>
              </a:rPr>
              <a:t>Dr. Abdul Quadir Md , VIT Chennai</a:t>
            </a:r>
            <a:endParaRPr lang="en-US" dirty="0">
              <a:solidFill>
                <a:prstClr val="white"/>
              </a:solidFill>
            </a:endParaRPr>
          </a:p>
        </p:txBody>
      </p:sp>
    </p:spTree>
    <p:extLst>
      <p:ext uri="{BB962C8B-B14F-4D97-AF65-F5344CB8AC3E}">
        <p14:creationId xmlns:p14="http://schemas.microsoft.com/office/powerpoint/2010/main" val="3889656521"/>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spcBef>
          <a:spcPct val="0"/>
        </a:spcBef>
        <a:buNone/>
        <a:defRPr sz="400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28600" indent="-182880" algn="l" defTabSz="914400" rtl="0" eaLnBrk="1" latinLnBrk="0" hangingPunct="1">
        <a:spcBef>
          <a:spcPct val="20000"/>
        </a:spcBef>
        <a:buClr>
          <a:schemeClr val="tx2"/>
        </a:buClr>
        <a:buFont typeface="Wingdings" charset="2"/>
        <a:buChar char="§"/>
        <a:defRPr sz="2000" kern="1200">
          <a:solidFill>
            <a:schemeClr val="tx1"/>
          </a:solidFill>
          <a:latin typeface="+mn-lt"/>
          <a:ea typeface="+mn-ea"/>
          <a:cs typeface="+mn-cs"/>
        </a:defRPr>
      </a:lvl1pPr>
      <a:lvl2pPr marL="502920" indent="-182880" algn="l" defTabSz="914400" rtl="0" eaLnBrk="1" latinLnBrk="0" hangingPunct="1">
        <a:spcBef>
          <a:spcPct val="20000"/>
        </a:spcBef>
        <a:buClr>
          <a:schemeClr val="tx2"/>
        </a:buClr>
        <a:buFont typeface="Wingdings" charset="2"/>
        <a:buChar char="§"/>
        <a:defRPr sz="1800" kern="1200">
          <a:solidFill>
            <a:schemeClr val="tx1"/>
          </a:solidFill>
          <a:latin typeface="+mn-lt"/>
          <a:ea typeface="+mn-ea"/>
          <a:cs typeface="+mn-cs"/>
        </a:defRPr>
      </a:lvl2pPr>
      <a:lvl3pPr marL="685800" indent="-182880" algn="l" defTabSz="914400" rtl="0" eaLnBrk="1" latinLnBrk="0" hangingPunct="1">
        <a:spcBef>
          <a:spcPct val="20000"/>
        </a:spcBef>
        <a:buClr>
          <a:schemeClr val="tx2"/>
        </a:buClr>
        <a:buFont typeface="Wingdings" charset="2"/>
        <a:buChar char="§"/>
        <a:defRPr sz="1600" kern="1200">
          <a:solidFill>
            <a:schemeClr val="tx1"/>
          </a:solidFill>
          <a:latin typeface="+mn-lt"/>
          <a:ea typeface="+mn-ea"/>
          <a:cs typeface="+mn-cs"/>
        </a:defRPr>
      </a:lvl3pPr>
      <a:lvl4pPr marL="9144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4pPr>
      <a:lvl5pPr marL="11430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5pPr>
      <a:lvl6pPr marL="13716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6pPr>
      <a:lvl7pPr marL="16002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7pPr>
      <a:lvl8pPr marL="18288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8pPr>
      <a:lvl9pPr marL="20574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66.xml"/><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68.xml"/><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70.xml"/><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notesSlide" Target="../notesSlides/notesSlide72.xml"/><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notesSlide" Target="../notesSlides/notesSlide76.xml"/><Relationship Id="rId1" Type="http://schemas.openxmlformats.org/officeDocument/2006/relationships/slideLayout" Target="../slideLayouts/slideLayout6.xml"/><Relationship Id="rId4" Type="http://schemas.openxmlformats.org/officeDocument/2006/relationships/image" Target="../media/image53.png"/></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78.xml"/><Relationship Id="rId1" Type="http://schemas.openxmlformats.org/officeDocument/2006/relationships/slideLayout" Target="../slideLayouts/slideLayout6.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84.xml"/><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s://electronics.stackexchange.com/questions/135320/determining-physical-address-for-logical-address" TargetMode="External"/><Relationship Id="rId1" Type="http://schemas.openxmlformats.org/officeDocument/2006/relationships/slideLayout" Target="../slideLayouts/slideLayout6.xml"/><Relationship Id="rId4" Type="http://schemas.openxmlformats.org/officeDocument/2006/relationships/image" Target="../media/image14.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3" Type="http://schemas.openxmlformats.org/officeDocument/2006/relationships/image" Target="../media/image20.wmf"/><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1.xml"/><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54.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56.xml"/><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4" name="Slide Number Placeholder 3"/>
          <p:cNvSpPr>
            <a:spLocks noGrp="1"/>
          </p:cNvSpPr>
          <p:nvPr>
            <p:ph type="sldNum" sz="quarter" idx="12"/>
          </p:nvPr>
        </p:nvSpPr>
        <p:spPr/>
        <p:txBody>
          <a:bodyPr/>
          <a:lstStyle/>
          <a:p>
            <a:fld id="{B6F15528-21DE-4FAA-801E-634DDDAF4B2B}" type="slidenum">
              <a:rPr lang="en-US" smtClean="0">
                <a:solidFill>
                  <a:prstClr val="white"/>
                </a:solidFill>
              </a:rPr>
              <a:pPr/>
              <a:t>1</a:t>
            </a:fld>
            <a:endParaRPr lang="en-US" dirty="0">
              <a:solidFill>
                <a:prstClr val="white"/>
              </a:solidFill>
            </a:endParaRPr>
          </a:p>
        </p:txBody>
      </p:sp>
      <p:pic>
        <p:nvPicPr>
          <p:cNvPr id="102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914400" y="4109616"/>
            <a:ext cx="7315200" cy="8596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0500048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457200" y="115888"/>
            <a:ext cx="8229600" cy="576262"/>
          </a:xfrm>
        </p:spPr>
        <p:txBody>
          <a:bodyPr>
            <a:normAutofit fontScale="90000"/>
          </a:bodyPr>
          <a:lstStyle/>
          <a:p>
            <a:pPr eaLnBrk="1" hangingPunct="1"/>
            <a:r>
              <a:rPr lang="en-US" altLang="en-US" smtClean="0"/>
              <a:t>Dynamic Linking</a:t>
            </a:r>
          </a:p>
        </p:txBody>
      </p:sp>
      <p:sp>
        <p:nvSpPr>
          <p:cNvPr id="15363" name="Rectangle 3"/>
          <p:cNvSpPr>
            <a:spLocks noGrp="1" noChangeArrowheads="1"/>
          </p:cNvSpPr>
          <p:nvPr>
            <p:ph type="body" idx="1"/>
          </p:nvPr>
        </p:nvSpPr>
        <p:spPr>
          <a:xfrm>
            <a:off x="935038" y="1062038"/>
            <a:ext cx="7116762" cy="4660900"/>
          </a:xfrm>
        </p:spPr>
        <p:txBody>
          <a:bodyPr>
            <a:normAutofit lnSpcReduction="10000"/>
          </a:bodyPr>
          <a:lstStyle/>
          <a:p>
            <a:r>
              <a:rPr lang="en-US" altLang="en-US" b="1" dirty="0" smtClean="0">
                <a:solidFill>
                  <a:srgbClr val="3366FF"/>
                </a:solidFill>
              </a:rPr>
              <a:t>Static linking </a:t>
            </a:r>
            <a:r>
              <a:rPr lang="en-US" altLang="en-US" dirty="0" smtClean="0"/>
              <a:t>– system libraries and program code combined by the loader into the binary program image</a:t>
            </a:r>
          </a:p>
          <a:p>
            <a:r>
              <a:rPr lang="en-US" altLang="en-US" dirty="0" smtClean="0"/>
              <a:t>Dynamic linking –linking postponed until execution time</a:t>
            </a:r>
            <a:endParaRPr lang="en-US" altLang="en-US" sz="800" dirty="0" smtClean="0"/>
          </a:p>
          <a:p>
            <a:r>
              <a:rPr lang="en-US" altLang="en-US" dirty="0" smtClean="0"/>
              <a:t>Small piece of code, </a:t>
            </a:r>
            <a:r>
              <a:rPr lang="en-US" altLang="en-US" b="1" dirty="0" smtClean="0">
                <a:solidFill>
                  <a:srgbClr val="3366FF"/>
                </a:solidFill>
              </a:rPr>
              <a:t>stub</a:t>
            </a:r>
            <a:r>
              <a:rPr lang="en-US" altLang="en-US" dirty="0" smtClean="0"/>
              <a:t>, used to locate the appropriate memory-resident library routine</a:t>
            </a:r>
            <a:endParaRPr lang="en-US" altLang="en-US" sz="800" dirty="0" smtClean="0"/>
          </a:p>
          <a:p>
            <a:r>
              <a:rPr lang="en-US" altLang="en-US" dirty="0" smtClean="0"/>
              <a:t>Stub replaces itself with the address of the routine, and executes the routine</a:t>
            </a:r>
            <a:endParaRPr lang="en-US" altLang="en-US" sz="800" dirty="0" smtClean="0"/>
          </a:p>
          <a:p>
            <a:r>
              <a:rPr lang="en-US" altLang="en-US" dirty="0" smtClean="0"/>
              <a:t>Operating system checks if routine is in processes</a:t>
            </a:r>
            <a:r>
              <a:rPr lang="ja-JP" altLang="en-US" dirty="0" smtClean="0"/>
              <a:t>’</a:t>
            </a:r>
            <a:r>
              <a:rPr lang="en-US" altLang="ja-JP" dirty="0" smtClean="0"/>
              <a:t> memory address</a:t>
            </a:r>
          </a:p>
          <a:p>
            <a:pPr lvl="1"/>
            <a:r>
              <a:rPr lang="en-US" altLang="en-US" dirty="0" smtClean="0"/>
              <a:t>If not in address space, add to address space</a:t>
            </a:r>
            <a:endParaRPr lang="en-US" altLang="en-US" sz="800" dirty="0" smtClean="0"/>
          </a:p>
          <a:p>
            <a:r>
              <a:rPr lang="en-US" altLang="en-US" dirty="0" smtClean="0"/>
              <a:t>Dynamic linking is particularly useful for libraries</a:t>
            </a:r>
            <a:endParaRPr lang="en-US" altLang="en-US" sz="800" dirty="0" smtClean="0"/>
          </a:p>
          <a:p>
            <a:r>
              <a:rPr lang="en-US" altLang="en-US" dirty="0" smtClean="0"/>
              <a:t>System also known as </a:t>
            </a:r>
            <a:r>
              <a:rPr lang="en-US" altLang="en-US" b="1" dirty="0" smtClean="0">
                <a:solidFill>
                  <a:srgbClr val="3366FF"/>
                </a:solidFill>
              </a:rPr>
              <a:t>shared libraries</a:t>
            </a:r>
          </a:p>
          <a:p>
            <a:r>
              <a:rPr lang="en-US" altLang="en-US" dirty="0" smtClean="0"/>
              <a:t>Consider applicability to patching system libraries</a:t>
            </a:r>
          </a:p>
          <a:p>
            <a:pPr lvl="1"/>
            <a:r>
              <a:rPr lang="en-US" altLang="en-US" dirty="0" smtClean="0"/>
              <a:t>Versioning may be needed</a:t>
            </a:r>
          </a:p>
        </p:txBody>
      </p:sp>
    </p:spTree>
    <p:extLst>
      <p:ext uri="{BB962C8B-B14F-4D97-AF65-F5344CB8AC3E}">
        <p14:creationId xmlns:p14="http://schemas.microsoft.com/office/powerpoint/2010/main" val="1289143925"/>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889000" y="138113"/>
            <a:ext cx="7810500" cy="576262"/>
          </a:xfrm>
        </p:spPr>
        <p:txBody>
          <a:bodyPr>
            <a:normAutofit fontScale="90000"/>
          </a:bodyPr>
          <a:lstStyle/>
          <a:p>
            <a:pPr eaLnBrk="1" hangingPunct="1"/>
            <a:r>
              <a:rPr lang="en-US" altLang="en-US" smtClean="0"/>
              <a:t>After Process 1 Modifies Page C</a:t>
            </a:r>
          </a:p>
        </p:txBody>
      </p:sp>
      <p:pic>
        <p:nvPicPr>
          <p:cNvPr id="27651" name="Picture 4" descr="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8300" y="1319213"/>
            <a:ext cx="6403975" cy="295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18213129"/>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a:xfrm>
            <a:off x="1131888" y="144463"/>
            <a:ext cx="7869237" cy="576262"/>
          </a:xfrm>
        </p:spPr>
        <p:txBody>
          <a:bodyPr/>
          <a:lstStyle/>
          <a:p>
            <a:pPr eaLnBrk="1" hangingPunct="1"/>
            <a:r>
              <a:rPr lang="en-US" altLang="en-US" sz="2800" smtClean="0"/>
              <a:t>What Happens if There is no Free Frame?</a:t>
            </a:r>
          </a:p>
        </p:txBody>
      </p:sp>
      <p:sp>
        <p:nvSpPr>
          <p:cNvPr id="28675" name="Rectangle 3"/>
          <p:cNvSpPr>
            <a:spLocks noGrp="1" noChangeArrowheads="1"/>
          </p:cNvSpPr>
          <p:nvPr>
            <p:ph type="body" idx="1"/>
          </p:nvPr>
        </p:nvSpPr>
        <p:spPr>
          <a:xfrm>
            <a:off x="852488" y="1133475"/>
            <a:ext cx="7300912" cy="4511675"/>
          </a:xfrm>
        </p:spPr>
        <p:txBody>
          <a:bodyPr/>
          <a:lstStyle/>
          <a:p>
            <a:r>
              <a:rPr lang="en-US" altLang="en-US" smtClean="0"/>
              <a:t>Used up by process pages</a:t>
            </a:r>
          </a:p>
          <a:p>
            <a:r>
              <a:rPr lang="en-US" altLang="en-US" smtClean="0"/>
              <a:t>Also in demand from the kernel, I/O buffers, etc</a:t>
            </a:r>
          </a:p>
          <a:p>
            <a:r>
              <a:rPr lang="en-US" altLang="en-US" smtClean="0"/>
              <a:t>How much to allocate to each?</a:t>
            </a:r>
          </a:p>
          <a:p>
            <a:r>
              <a:rPr lang="en-US" altLang="en-US" smtClean="0"/>
              <a:t>Page replacement – find some page in memory, but not really in use, page it out</a:t>
            </a:r>
          </a:p>
          <a:p>
            <a:pPr lvl="1"/>
            <a:r>
              <a:rPr lang="en-US" altLang="en-US" smtClean="0"/>
              <a:t>Algorithm – terminate? swap out? replace the page?</a:t>
            </a:r>
          </a:p>
          <a:p>
            <a:pPr lvl="1"/>
            <a:r>
              <a:rPr lang="en-US" altLang="en-US" smtClean="0"/>
              <a:t>Performance – want an algorithm which will result in minimum number of page faults</a:t>
            </a:r>
          </a:p>
          <a:p>
            <a:r>
              <a:rPr lang="en-US" altLang="en-US" smtClean="0"/>
              <a:t>Same page may be brought into memory several times</a:t>
            </a:r>
          </a:p>
          <a:p>
            <a:pPr>
              <a:buFont typeface="Monotype Sorts" pitchFamily="-84" charset="2"/>
              <a:buNone/>
            </a:pPr>
            <a:endParaRPr lang="en-US" altLang="en-US" smtClean="0"/>
          </a:p>
        </p:txBody>
      </p:sp>
    </p:spTree>
    <p:extLst>
      <p:ext uri="{BB962C8B-B14F-4D97-AF65-F5344CB8AC3E}">
        <p14:creationId xmlns:p14="http://schemas.microsoft.com/office/powerpoint/2010/main" val="776015201"/>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Hardware support for virtual memory (caching, TLB)</a:t>
            </a:r>
            <a:endParaRPr lang="en-IN" dirty="0"/>
          </a:p>
        </p:txBody>
      </p:sp>
      <p:sp>
        <p:nvSpPr>
          <p:cNvPr id="4" name="Slide Number Placeholder 3"/>
          <p:cNvSpPr>
            <a:spLocks noGrp="1"/>
          </p:cNvSpPr>
          <p:nvPr>
            <p:ph type="sldNum" sz="quarter" idx="12"/>
          </p:nvPr>
        </p:nvSpPr>
        <p:spPr/>
        <p:txBody>
          <a:bodyPr/>
          <a:lstStyle/>
          <a:p>
            <a:fld id="{B6F15528-21DE-4FAA-801E-634DDDAF4B2B}" type="slidenum">
              <a:rPr lang="en-US" smtClean="0">
                <a:solidFill>
                  <a:prstClr val="white"/>
                </a:solidFill>
              </a:rPr>
              <a:pPr/>
              <a:t>102</a:t>
            </a:fld>
            <a:endParaRPr lang="en-US" dirty="0">
              <a:solidFill>
                <a:prstClr val="white"/>
              </a:solidFill>
            </a:endParaRPr>
          </a:p>
        </p:txBody>
      </p:sp>
      <p:pic>
        <p:nvPicPr>
          <p:cNvPr id="1026" name="Picture 2"/>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1426634" y="2770188"/>
            <a:ext cx="6290732" cy="35385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388914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4" name="Slide Number Placeholder 3"/>
          <p:cNvSpPr>
            <a:spLocks noGrp="1"/>
          </p:cNvSpPr>
          <p:nvPr>
            <p:ph type="sldNum" sz="quarter" idx="12"/>
          </p:nvPr>
        </p:nvSpPr>
        <p:spPr/>
        <p:txBody>
          <a:bodyPr/>
          <a:lstStyle/>
          <a:p>
            <a:fld id="{B6F15528-21DE-4FAA-801E-634DDDAF4B2B}" type="slidenum">
              <a:rPr lang="en-US" smtClean="0">
                <a:solidFill>
                  <a:prstClr val="white"/>
                </a:solidFill>
              </a:rPr>
              <a:pPr/>
              <a:t>103</a:t>
            </a:fld>
            <a:endParaRPr lang="en-US" dirty="0">
              <a:solidFill>
                <a:prstClr val="white"/>
              </a:solidFill>
            </a:endParaRPr>
          </a:p>
        </p:txBody>
      </p:sp>
      <p:sp>
        <p:nvSpPr>
          <p:cNvPr id="5" name="Content Placeholder 4"/>
          <p:cNvSpPr>
            <a:spLocks noGrp="1"/>
          </p:cNvSpPr>
          <p:nvPr>
            <p:ph idx="1"/>
          </p:nvPr>
        </p:nvSpPr>
        <p:spPr/>
        <p:txBody>
          <a:bodyPr/>
          <a:lstStyle/>
          <a:p>
            <a:endParaRPr lang="en-IN"/>
          </a:p>
        </p:txBody>
      </p:sp>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0"/>
            <a:ext cx="12192000" cy="685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4291529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4" name="Slide Number Placeholder 3"/>
          <p:cNvSpPr>
            <a:spLocks noGrp="1"/>
          </p:cNvSpPr>
          <p:nvPr>
            <p:ph type="sldNum" sz="quarter" idx="12"/>
          </p:nvPr>
        </p:nvSpPr>
        <p:spPr/>
        <p:txBody>
          <a:bodyPr/>
          <a:lstStyle/>
          <a:p>
            <a:fld id="{B6F15528-21DE-4FAA-801E-634DDDAF4B2B}" type="slidenum">
              <a:rPr lang="en-US" smtClean="0">
                <a:solidFill>
                  <a:prstClr val="white"/>
                </a:solidFill>
              </a:rPr>
              <a:pPr/>
              <a:t>104</a:t>
            </a:fld>
            <a:endParaRPr lang="en-US" dirty="0">
              <a:solidFill>
                <a:prstClr val="white"/>
              </a:solidFill>
            </a:endParaRPr>
          </a:p>
        </p:txBody>
      </p:sp>
      <p:pic>
        <p:nvPicPr>
          <p:cNvPr id="3074" name="Picture 2"/>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1426634" y="2770188"/>
            <a:ext cx="6290732" cy="35385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8553526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a:xfrm>
            <a:off x="962025" y="188913"/>
            <a:ext cx="7724775" cy="576262"/>
          </a:xfrm>
        </p:spPr>
        <p:txBody>
          <a:bodyPr>
            <a:normAutofit fontScale="90000"/>
          </a:bodyPr>
          <a:lstStyle/>
          <a:p>
            <a:pPr eaLnBrk="1" hangingPunct="1"/>
            <a:r>
              <a:rPr lang="en-US" altLang="en-US" smtClean="0"/>
              <a:t>Page Replacement</a:t>
            </a:r>
          </a:p>
        </p:txBody>
      </p:sp>
      <p:sp>
        <p:nvSpPr>
          <p:cNvPr id="29699" name="Rectangle 3"/>
          <p:cNvSpPr>
            <a:spLocks noGrp="1" noChangeArrowheads="1"/>
          </p:cNvSpPr>
          <p:nvPr>
            <p:ph type="body" idx="1"/>
          </p:nvPr>
        </p:nvSpPr>
        <p:spPr>
          <a:xfrm>
            <a:off x="895350" y="1233488"/>
            <a:ext cx="6508750" cy="4530725"/>
          </a:xfrm>
        </p:spPr>
        <p:txBody>
          <a:bodyPr/>
          <a:lstStyle/>
          <a:p>
            <a:r>
              <a:rPr lang="en-US" altLang="en-US" smtClean="0"/>
              <a:t>Prevent </a:t>
            </a:r>
            <a:r>
              <a:rPr lang="en-US" altLang="en-US" b="1" smtClean="0">
                <a:solidFill>
                  <a:srgbClr val="3366FF"/>
                </a:solidFill>
              </a:rPr>
              <a:t>over-allocation</a:t>
            </a:r>
            <a:r>
              <a:rPr lang="en-US" altLang="en-US" smtClean="0"/>
              <a:t> of memory by modifying page-fault service routine to include page replacement</a:t>
            </a:r>
          </a:p>
          <a:p>
            <a:r>
              <a:rPr lang="en-US" altLang="en-US" smtClean="0"/>
              <a:t>Use </a:t>
            </a:r>
            <a:r>
              <a:rPr lang="en-US" altLang="en-US" b="1" smtClean="0">
                <a:solidFill>
                  <a:srgbClr val="3366FF"/>
                </a:solidFill>
              </a:rPr>
              <a:t>modify </a:t>
            </a:r>
            <a:r>
              <a:rPr lang="en-US" altLang="en-US" smtClean="0"/>
              <a:t>(</a:t>
            </a:r>
            <a:r>
              <a:rPr lang="en-US" altLang="en-US" b="1" smtClean="0">
                <a:solidFill>
                  <a:srgbClr val="3366FF"/>
                </a:solidFill>
              </a:rPr>
              <a:t>dirty</a:t>
            </a:r>
            <a:r>
              <a:rPr lang="en-US" altLang="en-US" smtClean="0"/>
              <a:t>)</a:t>
            </a:r>
            <a:r>
              <a:rPr lang="en-US" altLang="en-US" b="1" smtClean="0">
                <a:solidFill>
                  <a:srgbClr val="3366FF"/>
                </a:solidFill>
              </a:rPr>
              <a:t> bit </a:t>
            </a:r>
            <a:r>
              <a:rPr lang="en-US" altLang="en-US" smtClean="0"/>
              <a:t>to reduce overhead of page transfers – only modified pages are written to disk</a:t>
            </a:r>
          </a:p>
          <a:p>
            <a:r>
              <a:rPr lang="en-US" altLang="en-US" smtClean="0"/>
              <a:t>Page replacement completes separation between logical memory and physical memory – large virtual memory can be provided on a smaller physical memory</a:t>
            </a:r>
          </a:p>
        </p:txBody>
      </p:sp>
    </p:spTree>
    <p:extLst>
      <p:ext uri="{BB962C8B-B14F-4D97-AF65-F5344CB8AC3E}">
        <p14:creationId xmlns:p14="http://schemas.microsoft.com/office/powerpoint/2010/main" val="2328139440"/>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a:xfrm>
            <a:off x="993775" y="188913"/>
            <a:ext cx="7693025" cy="576262"/>
          </a:xfrm>
        </p:spPr>
        <p:txBody>
          <a:bodyPr>
            <a:normAutofit fontScale="90000"/>
          </a:bodyPr>
          <a:lstStyle/>
          <a:p>
            <a:pPr eaLnBrk="1" hangingPunct="1"/>
            <a:r>
              <a:rPr lang="en-US" altLang="en-US" smtClean="0"/>
              <a:t>Need For Page Replacement</a:t>
            </a:r>
          </a:p>
        </p:txBody>
      </p:sp>
      <p:pic>
        <p:nvPicPr>
          <p:cNvPr id="30723" name="Picture 4" descr="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27200" y="1192213"/>
            <a:ext cx="6192838" cy="451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48616158"/>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a:xfrm>
            <a:off x="1079500" y="163513"/>
            <a:ext cx="7607300" cy="576262"/>
          </a:xfrm>
        </p:spPr>
        <p:txBody>
          <a:bodyPr>
            <a:normAutofit fontScale="90000"/>
          </a:bodyPr>
          <a:lstStyle/>
          <a:p>
            <a:pPr eaLnBrk="1" hangingPunct="1"/>
            <a:r>
              <a:rPr lang="en-US" altLang="en-US" smtClean="0"/>
              <a:t>Basic Page Replacement</a:t>
            </a:r>
          </a:p>
        </p:txBody>
      </p:sp>
      <p:sp>
        <p:nvSpPr>
          <p:cNvPr id="31747" name="Rectangle 3"/>
          <p:cNvSpPr>
            <a:spLocks noGrp="1" noChangeArrowheads="1"/>
          </p:cNvSpPr>
          <p:nvPr>
            <p:ph type="body" idx="1"/>
          </p:nvPr>
        </p:nvSpPr>
        <p:spPr>
          <a:xfrm>
            <a:off x="908050" y="1122363"/>
            <a:ext cx="7653338" cy="4457700"/>
          </a:xfrm>
        </p:spPr>
        <p:txBody>
          <a:bodyPr>
            <a:normAutofit fontScale="92500"/>
          </a:bodyPr>
          <a:lstStyle/>
          <a:p>
            <a:pPr marL="379413" indent="-379413">
              <a:buFont typeface="Monotype Sorts" pitchFamily="-84" charset="2"/>
              <a:buAutoNum type="arabicPeriod"/>
            </a:pPr>
            <a:r>
              <a:rPr lang="en-US" altLang="en-US" smtClean="0"/>
              <a:t>Find the location of the desired page on disk</a:t>
            </a:r>
            <a:br>
              <a:rPr lang="en-US" altLang="en-US" smtClean="0"/>
            </a:br>
            <a:endParaRPr lang="en-US" altLang="en-US" smtClean="0"/>
          </a:p>
          <a:p>
            <a:pPr marL="379413" indent="-379413">
              <a:buFont typeface="Monotype Sorts" pitchFamily="-84" charset="2"/>
              <a:buAutoNum type="arabicPeriod"/>
            </a:pPr>
            <a:r>
              <a:rPr lang="en-US" altLang="en-US" smtClean="0"/>
              <a:t>Find a free frame:</a:t>
            </a:r>
            <a:br>
              <a:rPr lang="en-US" altLang="en-US" smtClean="0"/>
            </a:br>
            <a:r>
              <a:rPr lang="en-US" altLang="en-US" smtClean="0"/>
              <a:t>   -  If there is a free frame, use it</a:t>
            </a:r>
            <a:br>
              <a:rPr lang="en-US" altLang="en-US" smtClean="0"/>
            </a:br>
            <a:r>
              <a:rPr lang="en-US" altLang="en-US" smtClean="0"/>
              <a:t>   -  If there is no free frame, use a page replacement algorithm to select a </a:t>
            </a:r>
            <a:r>
              <a:rPr lang="en-US" altLang="en-US" b="1" smtClean="0">
                <a:solidFill>
                  <a:srgbClr val="3366FF"/>
                </a:solidFill>
              </a:rPr>
              <a:t>victim</a:t>
            </a:r>
            <a:r>
              <a:rPr lang="en-US" altLang="en-US" smtClean="0">
                <a:solidFill>
                  <a:srgbClr val="3366FF"/>
                </a:solidFill>
              </a:rPr>
              <a:t> </a:t>
            </a:r>
            <a:r>
              <a:rPr lang="en-US" altLang="en-US" b="1" smtClean="0">
                <a:solidFill>
                  <a:srgbClr val="3366FF"/>
                </a:solidFill>
              </a:rPr>
              <a:t>frame</a:t>
            </a:r>
            <a:br>
              <a:rPr lang="en-US" altLang="en-US" b="1" smtClean="0">
                <a:solidFill>
                  <a:srgbClr val="3366FF"/>
                </a:solidFill>
              </a:rPr>
            </a:br>
            <a:r>
              <a:rPr lang="en-US" altLang="en-US" b="1" smtClean="0">
                <a:solidFill>
                  <a:srgbClr val="3366FF"/>
                </a:solidFill>
              </a:rPr>
              <a:t>	- </a:t>
            </a:r>
            <a:r>
              <a:rPr lang="en-US" altLang="en-US" smtClean="0"/>
              <a:t>Write victim frame to disk if dirty</a:t>
            </a:r>
            <a:br>
              <a:rPr lang="en-US" altLang="en-US" smtClean="0"/>
            </a:br>
            <a:endParaRPr lang="en-US" altLang="en-US" smtClean="0"/>
          </a:p>
          <a:p>
            <a:pPr marL="379413" indent="-379413">
              <a:buFont typeface="Monotype Sorts" pitchFamily="-84" charset="2"/>
              <a:buAutoNum type="arabicPeriod"/>
            </a:pPr>
            <a:r>
              <a:rPr lang="en-US" altLang="en-US" smtClean="0"/>
              <a:t>Bring  the desired page into the (newly) free frame; update the page and frame tables</a:t>
            </a:r>
            <a:br>
              <a:rPr lang="en-US" altLang="en-US" smtClean="0"/>
            </a:br>
            <a:endParaRPr lang="en-US" altLang="en-US" smtClean="0"/>
          </a:p>
          <a:p>
            <a:pPr marL="379413" indent="-379413">
              <a:buFont typeface="Monotype Sorts" pitchFamily="-84" charset="2"/>
              <a:buAutoNum type="arabicPeriod"/>
            </a:pPr>
            <a:r>
              <a:rPr lang="en-US" altLang="en-US" smtClean="0"/>
              <a:t>Continue the process by restarting the instruction that caused the trap</a:t>
            </a:r>
          </a:p>
          <a:p>
            <a:pPr marL="379413" indent="-379413">
              <a:buFont typeface="Monotype Sorts" pitchFamily="-84" charset="2"/>
              <a:buAutoNum type="arabicPeriod"/>
            </a:pPr>
            <a:endParaRPr lang="en-US" altLang="en-US" smtClean="0"/>
          </a:p>
          <a:p>
            <a:pPr marL="379413" indent="-379413">
              <a:buFont typeface="Monotype Sorts" pitchFamily="-84" charset="2"/>
              <a:buNone/>
            </a:pPr>
            <a:r>
              <a:rPr lang="en-US" altLang="en-US" smtClean="0"/>
              <a:t>Note now potentially 2 page transfers for page fault – increasing EAT</a:t>
            </a:r>
          </a:p>
        </p:txBody>
      </p:sp>
    </p:spTree>
    <p:extLst>
      <p:ext uri="{BB962C8B-B14F-4D97-AF65-F5344CB8AC3E}">
        <p14:creationId xmlns:p14="http://schemas.microsoft.com/office/powerpoint/2010/main" val="958402651"/>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a:xfrm>
            <a:off x="1022350" y="176213"/>
            <a:ext cx="7664450" cy="576262"/>
          </a:xfrm>
        </p:spPr>
        <p:txBody>
          <a:bodyPr>
            <a:normAutofit fontScale="90000"/>
          </a:bodyPr>
          <a:lstStyle/>
          <a:p>
            <a:pPr eaLnBrk="1" hangingPunct="1"/>
            <a:r>
              <a:rPr lang="en-US" altLang="en-US" smtClean="0"/>
              <a:t>Page Replacement</a:t>
            </a:r>
          </a:p>
        </p:txBody>
      </p:sp>
      <p:pic>
        <p:nvPicPr>
          <p:cNvPr id="32771" name="Picture 4" descr="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1500" y="1223963"/>
            <a:ext cx="6267450" cy="461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27389035"/>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a:xfrm>
            <a:off x="1239838" y="163513"/>
            <a:ext cx="7675562" cy="576262"/>
          </a:xfrm>
        </p:spPr>
        <p:txBody>
          <a:bodyPr/>
          <a:lstStyle/>
          <a:p>
            <a:pPr eaLnBrk="1" hangingPunct="1"/>
            <a:r>
              <a:rPr lang="en-US" altLang="en-US" sz="2800" smtClean="0"/>
              <a:t>Page and Frame Replacement Algorithms</a:t>
            </a:r>
          </a:p>
        </p:txBody>
      </p:sp>
      <p:sp>
        <p:nvSpPr>
          <p:cNvPr id="33795" name="Rectangle 3"/>
          <p:cNvSpPr>
            <a:spLocks noGrp="1" noChangeArrowheads="1"/>
          </p:cNvSpPr>
          <p:nvPr>
            <p:ph type="body" idx="1"/>
          </p:nvPr>
        </p:nvSpPr>
        <p:spPr>
          <a:xfrm>
            <a:off x="869950" y="1133475"/>
            <a:ext cx="7486650" cy="4899025"/>
          </a:xfrm>
        </p:spPr>
        <p:txBody>
          <a:bodyPr/>
          <a:lstStyle/>
          <a:p>
            <a:pPr>
              <a:tabLst>
                <a:tab pos="3144838" algn="ctr"/>
              </a:tabLst>
            </a:pPr>
            <a:r>
              <a:rPr lang="en-US" altLang="en-US" b="1" smtClean="0">
                <a:solidFill>
                  <a:srgbClr val="3366FF"/>
                </a:solidFill>
              </a:rPr>
              <a:t>Frame-allocation algorithm </a:t>
            </a:r>
            <a:r>
              <a:rPr lang="en-US" altLang="en-US" smtClean="0"/>
              <a:t>determines </a:t>
            </a:r>
          </a:p>
          <a:p>
            <a:pPr lvl="1">
              <a:tabLst>
                <a:tab pos="3144838" algn="ctr"/>
              </a:tabLst>
            </a:pPr>
            <a:r>
              <a:rPr lang="en-US" altLang="en-US" smtClean="0"/>
              <a:t>How many frames to give each process</a:t>
            </a:r>
          </a:p>
          <a:p>
            <a:pPr lvl="1">
              <a:tabLst>
                <a:tab pos="3144838" algn="ctr"/>
              </a:tabLst>
            </a:pPr>
            <a:r>
              <a:rPr lang="en-US" altLang="en-US" smtClean="0"/>
              <a:t>Which frames to replace</a:t>
            </a:r>
          </a:p>
          <a:p>
            <a:pPr>
              <a:tabLst>
                <a:tab pos="3144838" algn="ctr"/>
              </a:tabLst>
            </a:pPr>
            <a:r>
              <a:rPr lang="en-US" altLang="en-US" b="1" smtClean="0">
                <a:solidFill>
                  <a:srgbClr val="3366FF"/>
                </a:solidFill>
              </a:rPr>
              <a:t>Page-replacement algorithm</a:t>
            </a:r>
          </a:p>
          <a:p>
            <a:pPr lvl="1">
              <a:tabLst>
                <a:tab pos="3144838" algn="ctr"/>
              </a:tabLst>
            </a:pPr>
            <a:r>
              <a:rPr lang="en-US" altLang="en-US" smtClean="0"/>
              <a:t>Want lowest page-fault rate on both first access and re-access</a:t>
            </a:r>
          </a:p>
          <a:p>
            <a:pPr>
              <a:tabLst>
                <a:tab pos="3144838" algn="ctr"/>
              </a:tabLst>
            </a:pPr>
            <a:r>
              <a:rPr lang="en-US" altLang="en-US" smtClean="0"/>
              <a:t>Evaluate algorithm by running it on a particular string of memory references (reference string) and computing the number of page faults on that string</a:t>
            </a:r>
          </a:p>
          <a:p>
            <a:pPr lvl="1">
              <a:tabLst>
                <a:tab pos="3144838" algn="ctr"/>
              </a:tabLst>
            </a:pPr>
            <a:r>
              <a:rPr lang="en-US" altLang="en-US" smtClean="0"/>
              <a:t>String is just page numbers, not full addresses</a:t>
            </a:r>
          </a:p>
          <a:p>
            <a:pPr lvl="1">
              <a:tabLst>
                <a:tab pos="3144838" algn="ctr"/>
              </a:tabLst>
            </a:pPr>
            <a:r>
              <a:rPr lang="en-US" altLang="en-US" smtClean="0"/>
              <a:t>Repeated access to the same page does not cause a page fault</a:t>
            </a:r>
          </a:p>
          <a:p>
            <a:pPr lvl="1">
              <a:tabLst>
                <a:tab pos="3144838" algn="ctr"/>
              </a:tabLst>
            </a:pPr>
            <a:r>
              <a:rPr lang="en-US" altLang="en-US" smtClean="0"/>
              <a:t>Results depend on number of frames available</a:t>
            </a:r>
          </a:p>
          <a:p>
            <a:pPr>
              <a:tabLst>
                <a:tab pos="3144838" algn="ctr"/>
              </a:tabLst>
            </a:pPr>
            <a:r>
              <a:rPr lang="en-US" altLang="en-US" smtClean="0"/>
              <a:t>In all our examples, the </a:t>
            </a:r>
            <a:r>
              <a:rPr lang="en-US" altLang="en-US" b="1" smtClean="0">
                <a:solidFill>
                  <a:srgbClr val="3366FF"/>
                </a:solidFill>
              </a:rPr>
              <a:t>reference string </a:t>
            </a:r>
            <a:r>
              <a:rPr lang="en-US" altLang="en-US" smtClean="0"/>
              <a:t>of referenced page numbers is </a:t>
            </a:r>
          </a:p>
          <a:p>
            <a:pPr>
              <a:buFont typeface="Monotype Sorts" pitchFamily="-84" charset="2"/>
              <a:buNone/>
              <a:tabLst>
                <a:tab pos="3144838" algn="ctr"/>
              </a:tabLst>
            </a:pPr>
            <a:r>
              <a:rPr lang="en-US" altLang="en-US" smtClean="0"/>
              <a:t>	               </a:t>
            </a:r>
            <a:r>
              <a:rPr lang="en-US" altLang="en-US" b="1" smtClean="0">
                <a:solidFill>
                  <a:srgbClr val="FF0000"/>
                </a:solidFill>
              </a:rPr>
              <a:t>7,0,1,2,0,3,0,4,2,3,0,3,0,3,2,1,2,0,1,7,0,1</a:t>
            </a:r>
          </a:p>
        </p:txBody>
      </p:sp>
    </p:spTree>
    <p:extLst>
      <p:ext uri="{BB962C8B-B14F-4D97-AF65-F5344CB8AC3E}">
        <p14:creationId xmlns:p14="http://schemas.microsoft.com/office/powerpoint/2010/main" val="182827984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a:xfrm>
            <a:off x="488950" y="119063"/>
            <a:ext cx="8229600" cy="576262"/>
          </a:xfrm>
        </p:spPr>
        <p:txBody>
          <a:bodyPr>
            <a:normAutofit fontScale="90000"/>
          </a:bodyPr>
          <a:lstStyle/>
          <a:p>
            <a:pPr eaLnBrk="1" hangingPunct="1"/>
            <a:r>
              <a:rPr lang="en-US" altLang="en-US" smtClean="0"/>
              <a:t>Swapping</a:t>
            </a:r>
          </a:p>
        </p:txBody>
      </p:sp>
      <p:sp>
        <p:nvSpPr>
          <p:cNvPr id="16387" name="Rectangle 3"/>
          <p:cNvSpPr>
            <a:spLocks noGrp="1" noChangeArrowheads="1"/>
          </p:cNvSpPr>
          <p:nvPr>
            <p:ph type="body" idx="1"/>
          </p:nvPr>
        </p:nvSpPr>
        <p:spPr>
          <a:xfrm>
            <a:off x="873125" y="1122363"/>
            <a:ext cx="7051675" cy="5067300"/>
          </a:xfrm>
        </p:spPr>
        <p:txBody>
          <a:bodyPr>
            <a:normAutofit/>
          </a:bodyPr>
          <a:lstStyle/>
          <a:p>
            <a:pPr>
              <a:lnSpc>
                <a:spcPct val="80000"/>
              </a:lnSpc>
            </a:pPr>
            <a:r>
              <a:rPr lang="en-US" altLang="en-US" dirty="0" smtClean="0"/>
              <a:t>A process can be </a:t>
            </a:r>
            <a:r>
              <a:rPr lang="en-US" altLang="en-US" b="1" dirty="0" smtClean="0">
                <a:solidFill>
                  <a:srgbClr val="3366FF"/>
                </a:solidFill>
              </a:rPr>
              <a:t>swapped</a:t>
            </a:r>
            <a:r>
              <a:rPr lang="en-US" altLang="en-US" dirty="0" smtClean="0"/>
              <a:t> temporarily out of memory to a backing store, and then brought back into memory for continued execution</a:t>
            </a:r>
          </a:p>
          <a:p>
            <a:pPr lvl="1">
              <a:lnSpc>
                <a:spcPct val="80000"/>
              </a:lnSpc>
            </a:pPr>
            <a:r>
              <a:rPr lang="en-US" altLang="en-US" sz="2000" dirty="0" smtClean="0"/>
              <a:t>Total physical memory space of processes can exceed physical memory</a:t>
            </a:r>
          </a:p>
          <a:p>
            <a:pPr>
              <a:lnSpc>
                <a:spcPct val="80000"/>
              </a:lnSpc>
            </a:pPr>
            <a:r>
              <a:rPr lang="en-US" altLang="en-US" b="1" dirty="0" smtClean="0">
                <a:solidFill>
                  <a:srgbClr val="3366FF"/>
                </a:solidFill>
              </a:rPr>
              <a:t>Backing store</a:t>
            </a:r>
            <a:r>
              <a:rPr lang="en-US" altLang="en-US" dirty="0" smtClean="0">
                <a:solidFill>
                  <a:srgbClr val="3366FF"/>
                </a:solidFill>
              </a:rPr>
              <a:t> </a:t>
            </a:r>
            <a:r>
              <a:rPr lang="en-US" altLang="en-US" dirty="0" smtClean="0"/>
              <a:t>– fast disk large enough to accommodate copies of all memory images for all users; must provide direct access to these memory images</a:t>
            </a:r>
          </a:p>
          <a:p>
            <a:pPr>
              <a:lnSpc>
                <a:spcPct val="80000"/>
              </a:lnSpc>
            </a:pPr>
            <a:r>
              <a:rPr lang="en-US" altLang="en-US" b="1" dirty="0" smtClean="0">
                <a:solidFill>
                  <a:srgbClr val="3366FF"/>
                </a:solidFill>
              </a:rPr>
              <a:t>Roll out, roll in</a:t>
            </a:r>
            <a:r>
              <a:rPr lang="en-US" altLang="en-US" dirty="0" smtClean="0">
                <a:solidFill>
                  <a:srgbClr val="3366FF"/>
                </a:solidFill>
              </a:rPr>
              <a:t> </a:t>
            </a:r>
            <a:r>
              <a:rPr lang="en-US" altLang="en-US" dirty="0" smtClean="0"/>
              <a:t>– swapping variant used for priority-based scheduling algorithms; lower-priority process is swapped out so higher-priority process can be loaded and executed</a:t>
            </a:r>
          </a:p>
          <a:p>
            <a:pPr>
              <a:lnSpc>
                <a:spcPct val="80000"/>
              </a:lnSpc>
            </a:pPr>
            <a:r>
              <a:rPr lang="en-US" altLang="en-US" dirty="0" smtClean="0"/>
              <a:t>Major part of swap time is transfer time; total transfer time is directly proportional to the amount of memory swapped</a:t>
            </a:r>
          </a:p>
          <a:p>
            <a:pPr>
              <a:lnSpc>
                <a:spcPct val="80000"/>
              </a:lnSpc>
            </a:pPr>
            <a:r>
              <a:rPr lang="en-US" altLang="en-US" dirty="0" smtClean="0"/>
              <a:t>System maintains a </a:t>
            </a:r>
            <a:r>
              <a:rPr lang="en-US" altLang="en-US" b="1" dirty="0" smtClean="0">
                <a:solidFill>
                  <a:srgbClr val="3366FF"/>
                </a:solidFill>
              </a:rPr>
              <a:t>ready queue</a:t>
            </a:r>
            <a:r>
              <a:rPr lang="en-US" altLang="en-US" dirty="0" smtClean="0">
                <a:solidFill>
                  <a:srgbClr val="3366FF"/>
                </a:solidFill>
              </a:rPr>
              <a:t> </a:t>
            </a:r>
            <a:r>
              <a:rPr lang="en-US" altLang="en-US" dirty="0" smtClean="0"/>
              <a:t>of ready-to-run processes which have memory images on disk</a:t>
            </a:r>
          </a:p>
        </p:txBody>
      </p:sp>
    </p:spTree>
    <p:extLst>
      <p:ext uri="{BB962C8B-B14F-4D97-AF65-F5344CB8AC3E}">
        <p14:creationId xmlns:p14="http://schemas.microsoft.com/office/powerpoint/2010/main" val="3397705117"/>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a:xfrm>
            <a:off x="1104900" y="98425"/>
            <a:ext cx="8229600" cy="576263"/>
          </a:xfrm>
        </p:spPr>
        <p:txBody>
          <a:bodyPr/>
          <a:lstStyle/>
          <a:p>
            <a:pPr eaLnBrk="1" hangingPunct="1"/>
            <a:r>
              <a:rPr lang="en-US" altLang="en-US" sz="2400" smtClean="0"/>
              <a:t>Graph of Page Faults Versus The Number of Frames</a:t>
            </a:r>
          </a:p>
        </p:txBody>
      </p:sp>
      <p:pic>
        <p:nvPicPr>
          <p:cNvPr id="3481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74800" y="1238250"/>
            <a:ext cx="6045200" cy="3557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18577297"/>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a:xfrm>
            <a:off x="941388" y="176213"/>
            <a:ext cx="7821612" cy="576262"/>
          </a:xfrm>
        </p:spPr>
        <p:txBody>
          <a:bodyPr>
            <a:normAutofit fontScale="90000"/>
          </a:bodyPr>
          <a:lstStyle/>
          <a:p>
            <a:pPr eaLnBrk="1" hangingPunct="1"/>
            <a:r>
              <a:rPr lang="en-US" altLang="en-US" smtClean="0"/>
              <a:t>First-In-First-Out (FIFO) Algorithm</a:t>
            </a:r>
          </a:p>
        </p:txBody>
      </p:sp>
      <p:sp>
        <p:nvSpPr>
          <p:cNvPr id="35843" name="Rectangle 3"/>
          <p:cNvSpPr>
            <a:spLocks noGrp="1" noChangeArrowheads="1"/>
          </p:cNvSpPr>
          <p:nvPr>
            <p:ph type="body" idx="1"/>
          </p:nvPr>
        </p:nvSpPr>
        <p:spPr>
          <a:xfrm>
            <a:off x="908050" y="1052513"/>
            <a:ext cx="7283450" cy="5762625"/>
          </a:xfrm>
        </p:spPr>
        <p:txBody>
          <a:bodyPr/>
          <a:lstStyle/>
          <a:p>
            <a:r>
              <a:rPr lang="en-US" altLang="en-US" smtClean="0"/>
              <a:t>Reference string: </a:t>
            </a:r>
            <a:r>
              <a:rPr lang="en-US" altLang="en-US" b="1" smtClean="0">
                <a:solidFill>
                  <a:srgbClr val="FF0000"/>
                </a:solidFill>
              </a:rPr>
              <a:t>7,0,1,2,0,3,0,4,2,3,0,3,0,3,2,1,2,0,1,7,0,1</a:t>
            </a:r>
            <a:endParaRPr lang="en-US" altLang="en-US" smtClean="0"/>
          </a:p>
          <a:p>
            <a:r>
              <a:rPr lang="en-US" altLang="en-US" smtClean="0"/>
              <a:t>3 frames (3 pages can be in memory at a time per process)</a:t>
            </a:r>
          </a:p>
          <a:p>
            <a:pPr>
              <a:buFont typeface="Monotype Sorts" pitchFamily="-84" charset="2"/>
              <a:buNone/>
            </a:pPr>
            <a:endParaRPr lang="en-US" altLang="en-US" smtClean="0"/>
          </a:p>
          <a:p>
            <a:pPr>
              <a:buFont typeface="Monotype Sorts" pitchFamily="-84" charset="2"/>
              <a:buNone/>
            </a:pPr>
            <a:endParaRPr lang="en-US" altLang="en-US" smtClean="0"/>
          </a:p>
          <a:p>
            <a:pPr>
              <a:buFont typeface="Monotype Sorts" pitchFamily="-84" charset="2"/>
              <a:buNone/>
            </a:pPr>
            <a:r>
              <a:rPr lang="en-US" altLang="en-US" smtClean="0"/>
              <a:t/>
            </a:r>
            <a:br>
              <a:rPr lang="en-US" altLang="en-US" smtClean="0"/>
            </a:br>
            <a:endParaRPr lang="en-US" altLang="en-US" smtClean="0"/>
          </a:p>
          <a:p>
            <a:pPr>
              <a:buFont typeface="Monotype Sorts" pitchFamily="-84" charset="2"/>
              <a:buNone/>
            </a:pPr>
            <a:endParaRPr lang="en-US" altLang="en-US" sz="800" smtClean="0"/>
          </a:p>
          <a:p>
            <a:pPr>
              <a:buFont typeface="Monotype Sorts" pitchFamily="-84" charset="2"/>
              <a:buNone/>
            </a:pPr>
            <a:endParaRPr lang="en-US" altLang="en-US" sz="800" smtClean="0"/>
          </a:p>
          <a:p>
            <a:pPr>
              <a:buFont typeface="Monotype Sorts" pitchFamily="-84" charset="2"/>
              <a:buNone/>
            </a:pPr>
            <a:endParaRPr lang="en-US" altLang="en-US" smtClean="0"/>
          </a:p>
          <a:p>
            <a:r>
              <a:rPr lang="en-US" altLang="en-US" smtClean="0"/>
              <a:t>Can vary by reference string: consider 1,2,3,4,1,2,5,1,2,3,4,5</a:t>
            </a:r>
          </a:p>
          <a:p>
            <a:pPr lvl="1"/>
            <a:r>
              <a:rPr lang="en-US" altLang="en-US" smtClean="0"/>
              <a:t>Adding more frames can cause more page faults!</a:t>
            </a:r>
          </a:p>
          <a:p>
            <a:pPr lvl="2"/>
            <a:r>
              <a:rPr lang="en-US" altLang="en-US" b="1" smtClean="0">
                <a:solidFill>
                  <a:srgbClr val="3366FF"/>
                </a:solidFill>
              </a:rPr>
              <a:t>Belady</a:t>
            </a:r>
            <a:r>
              <a:rPr lang="ja-JP" altLang="en-US" b="1" smtClean="0">
                <a:solidFill>
                  <a:srgbClr val="3366FF"/>
                </a:solidFill>
              </a:rPr>
              <a:t>’</a:t>
            </a:r>
            <a:r>
              <a:rPr lang="en-US" altLang="ja-JP" b="1" smtClean="0">
                <a:solidFill>
                  <a:srgbClr val="3366FF"/>
                </a:solidFill>
              </a:rPr>
              <a:t>s Anomaly</a:t>
            </a:r>
            <a:endParaRPr lang="en-US" altLang="en-US" sz="800" smtClean="0"/>
          </a:p>
          <a:p>
            <a:r>
              <a:rPr lang="en-US" altLang="en-US" smtClean="0"/>
              <a:t>How to track ages of pages? </a:t>
            </a:r>
          </a:p>
          <a:p>
            <a:pPr lvl="1"/>
            <a:r>
              <a:rPr lang="en-US" altLang="en-US" smtClean="0"/>
              <a:t>Just use a FIFO queue</a:t>
            </a:r>
          </a:p>
        </p:txBody>
      </p:sp>
      <p:sp>
        <p:nvSpPr>
          <p:cNvPr id="35844" name="Text Box 16"/>
          <p:cNvSpPr txBox="1">
            <a:spLocks noChangeArrowheads="1"/>
          </p:cNvSpPr>
          <p:nvPr/>
        </p:nvSpPr>
        <p:spPr bwMode="auto">
          <a:xfrm>
            <a:off x="1333500" y="3546475"/>
            <a:ext cx="16335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5" tIns="45718" rIns="91435" bIns="45718" anchor="ctr">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spcBef>
                <a:spcPct val="50000"/>
              </a:spcBef>
            </a:pPr>
            <a:r>
              <a:rPr lang="en-US" altLang="en-US">
                <a:latin typeface="Helvetica" pitchFamily="-84" charset="0"/>
              </a:rPr>
              <a:t>15 page faults</a:t>
            </a:r>
          </a:p>
        </p:txBody>
      </p:sp>
      <p:pic>
        <p:nvPicPr>
          <p:cNvPr id="35845"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684338" y="1854200"/>
            <a:ext cx="5327650" cy="169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78617276"/>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a:xfrm>
            <a:off x="1168400" y="214313"/>
            <a:ext cx="7734300" cy="576262"/>
          </a:xfrm>
        </p:spPr>
        <p:txBody>
          <a:bodyPr>
            <a:normAutofit fontScale="90000"/>
          </a:bodyPr>
          <a:lstStyle/>
          <a:p>
            <a:pPr eaLnBrk="1" hangingPunct="1"/>
            <a:r>
              <a:rPr lang="en-US" altLang="en-US" smtClean="0"/>
              <a:t>FIFO Illustrating Belady</a:t>
            </a:r>
            <a:r>
              <a:rPr lang="ja-JP" altLang="en-US" smtClean="0"/>
              <a:t>’</a:t>
            </a:r>
            <a:r>
              <a:rPr lang="en-US" altLang="ja-JP" smtClean="0"/>
              <a:t>s Anomaly</a:t>
            </a:r>
            <a:endParaRPr lang="en-US" altLang="en-US" smtClean="0"/>
          </a:p>
        </p:txBody>
      </p:sp>
      <p:pic>
        <p:nvPicPr>
          <p:cNvPr id="36867" name="Picture 1" descr="9_13.pd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633538" y="1303338"/>
            <a:ext cx="5676900" cy="4062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15013938"/>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a:xfrm>
            <a:off x="749300" y="138113"/>
            <a:ext cx="7937500" cy="576262"/>
          </a:xfrm>
        </p:spPr>
        <p:txBody>
          <a:bodyPr>
            <a:normAutofit fontScale="90000"/>
          </a:bodyPr>
          <a:lstStyle/>
          <a:p>
            <a:pPr eaLnBrk="1" hangingPunct="1"/>
            <a:r>
              <a:rPr lang="en-US" altLang="en-US" smtClean="0"/>
              <a:t>Optimal Algorithm</a:t>
            </a:r>
          </a:p>
        </p:txBody>
      </p:sp>
      <p:sp>
        <p:nvSpPr>
          <p:cNvPr id="37891" name="Rectangle 3"/>
          <p:cNvSpPr>
            <a:spLocks noGrp="1" noChangeArrowheads="1"/>
          </p:cNvSpPr>
          <p:nvPr>
            <p:ph type="body" idx="1"/>
          </p:nvPr>
        </p:nvSpPr>
        <p:spPr>
          <a:xfrm>
            <a:off x="895350" y="1119188"/>
            <a:ext cx="8229600" cy="4530725"/>
          </a:xfrm>
        </p:spPr>
        <p:txBody>
          <a:bodyPr/>
          <a:lstStyle/>
          <a:p>
            <a:pPr>
              <a:tabLst>
                <a:tab pos="1889125" algn="l"/>
              </a:tabLst>
            </a:pPr>
            <a:r>
              <a:rPr lang="en-US" altLang="en-US" smtClean="0"/>
              <a:t>Replace page that will not be used for longest period of time</a:t>
            </a:r>
          </a:p>
          <a:p>
            <a:pPr lvl="1">
              <a:tabLst>
                <a:tab pos="1889125" algn="l"/>
              </a:tabLst>
            </a:pPr>
            <a:r>
              <a:rPr lang="en-US" altLang="en-US" smtClean="0"/>
              <a:t>9 is optimal for the example</a:t>
            </a:r>
          </a:p>
          <a:p>
            <a:pPr>
              <a:tabLst>
                <a:tab pos="1889125" algn="l"/>
              </a:tabLst>
            </a:pPr>
            <a:r>
              <a:rPr lang="en-US" altLang="en-US" smtClean="0"/>
              <a:t>How do you know this?</a:t>
            </a:r>
          </a:p>
          <a:p>
            <a:pPr lvl="1">
              <a:tabLst>
                <a:tab pos="1889125" algn="l"/>
              </a:tabLst>
            </a:pPr>
            <a:r>
              <a:rPr lang="en-US" altLang="en-US" smtClean="0"/>
              <a:t>Can</a:t>
            </a:r>
            <a:r>
              <a:rPr lang="ja-JP" altLang="en-US" smtClean="0"/>
              <a:t>’</a:t>
            </a:r>
            <a:r>
              <a:rPr lang="en-US" altLang="ja-JP" smtClean="0"/>
              <a:t>t read the future</a:t>
            </a:r>
            <a:endParaRPr lang="en-US" altLang="en-US" smtClean="0"/>
          </a:p>
          <a:p>
            <a:pPr>
              <a:tabLst>
                <a:tab pos="1889125" algn="l"/>
              </a:tabLst>
            </a:pPr>
            <a:r>
              <a:rPr lang="en-US" altLang="en-US" smtClean="0"/>
              <a:t>Used for measuring how well your algorithm performs</a:t>
            </a:r>
          </a:p>
        </p:txBody>
      </p:sp>
      <p:pic>
        <p:nvPicPr>
          <p:cNvPr id="37892"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612900" y="3159125"/>
            <a:ext cx="6259513" cy="210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66084976"/>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a:xfrm>
            <a:off x="1368425" y="163513"/>
            <a:ext cx="7673975" cy="576262"/>
          </a:xfrm>
        </p:spPr>
        <p:txBody>
          <a:bodyPr>
            <a:normAutofit fontScale="90000"/>
          </a:bodyPr>
          <a:lstStyle/>
          <a:p>
            <a:pPr eaLnBrk="1" hangingPunct="1"/>
            <a:r>
              <a:rPr lang="en-US" altLang="en-US" smtClean="0"/>
              <a:t>Least Recently Used (LRU) Algorithm</a:t>
            </a:r>
          </a:p>
        </p:txBody>
      </p:sp>
      <p:sp>
        <p:nvSpPr>
          <p:cNvPr id="36867" name="Rectangle 3"/>
          <p:cNvSpPr>
            <a:spLocks noGrp="1" noChangeArrowheads="1"/>
          </p:cNvSpPr>
          <p:nvPr>
            <p:ph type="body" idx="1"/>
          </p:nvPr>
        </p:nvSpPr>
        <p:spPr>
          <a:xfrm>
            <a:off x="889000" y="727075"/>
            <a:ext cx="7454900" cy="4835525"/>
          </a:xfrm>
        </p:spPr>
        <p:txBody>
          <a:bodyPr/>
          <a:lstStyle/>
          <a:p>
            <a:pPr>
              <a:buFont typeface="Monotype Sorts" pitchFamily="-84" charset="2"/>
              <a:buNone/>
              <a:defRPr/>
            </a:pPr>
            <a:endParaRPr lang="en-US" altLang="en-US" dirty="0" smtClean="0"/>
          </a:p>
          <a:p>
            <a:pPr>
              <a:defRPr/>
            </a:pPr>
            <a:r>
              <a:rPr lang="en-US" altLang="en-US" dirty="0" smtClean="0"/>
              <a:t>Use past knowledge rather than future</a:t>
            </a:r>
          </a:p>
          <a:p>
            <a:pPr>
              <a:defRPr/>
            </a:pPr>
            <a:r>
              <a:rPr lang="en-US" altLang="en-US" dirty="0" smtClean="0"/>
              <a:t>Replace page that has not been used in the most amount of time</a:t>
            </a:r>
          </a:p>
          <a:p>
            <a:pPr>
              <a:defRPr/>
            </a:pPr>
            <a:r>
              <a:rPr lang="en-US" altLang="en-US" dirty="0" smtClean="0"/>
              <a:t>Associate time of last use with each page</a:t>
            </a:r>
          </a:p>
          <a:p>
            <a:pPr>
              <a:buFont typeface="Monotype Sorts" pitchFamily="-84" charset="2"/>
              <a:buNone/>
              <a:defRPr/>
            </a:pPr>
            <a:endParaRPr lang="en-US" altLang="en-US" dirty="0" smtClean="0"/>
          </a:p>
          <a:p>
            <a:pPr>
              <a:buFont typeface="Monotype Sorts" pitchFamily="-84" charset="2"/>
              <a:buNone/>
              <a:defRPr/>
            </a:pPr>
            <a:endParaRPr lang="en-US" altLang="en-US" dirty="0" smtClean="0"/>
          </a:p>
          <a:p>
            <a:pPr>
              <a:defRPr/>
            </a:pPr>
            <a:endParaRPr lang="en-US" altLang="en-US" dirty="0" smtClean="0"/>
          </a:p>
          <a:p>
            <a:pPr>
              <a:defRPr/>
            </a:pPr>
            <a:endParaRPr lang="en-US" altLang="en-US" dirty="0" smtClean="0"/>
          </a:p>
          <a:p>
            <a:pPr marL="0" indent="0">
              <a:buFont typeface="Monotype Sorts" pitchFamily="-84" charset="2"/>
              <a:buNone/>
              <a:defRPr/>
            </a:pPr>
            <a:endParaRPr lang="en-US" altLang="en-US" dirty="0" smtClean="0"/>
          </a:p>
          <a:p>
            <a:pPr>
              <a:defRPr/>
            </a:pPr>
            <a:endParaRPr lang="en-US" altLang="en-US" dirty="0" smtClean="0"/>
          </a:p>
          <a:p>
            <a:pPr>
              <a:defRPr/>
            </a:pPr>
            <a:r>
              <a:rPr lang="en-US" altLang="en-US" dirty="0" smtClean="0"/>
              <a:t>12 faults – better than FIFO but worse than OPT</a:t>
            </a:r>
          </a:p>
          <a:p>
            <a:pPr>
              <a:defRPr/>
            </a:pPr>
            <a:r>
              <a:rPr lang="en-US" altLang="en-US" dirty="0" smtClean="0"/>
              <a:t>Generally good algorithm and frequently used</a:t>
            </a:r>
          </a:p>
          <a:p>
            <a:pPr>
              <a:defRPr/>
            </a:pPr>
            <a:r>
              <a:rPr lang="en-US" altLang="en-US" dirty="0" smtClean="0"/>
              <a:t>But how to implement?</a:t>
            </a:r>
          </a:p>
          <a:p>
            <a:pPr>
              <a:buFont typeface="Monotype Sorts" pitchFamily="-84" charset="2"/>
              <a:buNone/>
              <a:defRPr/>
            </a:pPr>
            <a:endParaRPr lang="en-US" altLang="en-US" dirty="0" smtClean="0"/>
          </a:p>
        </p:txBody>
      </p:sp>
      <p:pic>
        <p:nvPicPr>
          <p:cNvPr id="38916" name="Picture 4" descr="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5588" y="2363788"/>
            <a:ext cx="6902450" cy="1884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15034914"/>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a:xfrm>
            <a:off x="457200" y="176213"/>
            <a:ext cx="8229600" cy="576262"/>
          </a:xfrm>
        </p:spPr>
        <p:txBody>
          <a:bodyPr>
            <a:normAutofit fontScale="90000"/>
          </a:bodyPr>
          <a:lstStyle/>
          <a:p>
            <a:pPr eaLnBrk="1" hangingPunct="1"/>
            <a:r>
              <a:rPr lang="en-US" altLang="en-US" smtClean="0"/>
              <a:t>LRU Algorithm (Cont.)</a:t>
            </a:r>
          </a:p>
        </p:txBody>
      </p:sp>
      <p:sp>
        <p:nvSpPr>
          <p:cNvPr id="39939" name="Rectangle 3"/>
          <p:cNvSpPr>
            <a:spLocks noGrp="1" noChangeArrowheads="1"/>
          </p:cNvSpPr>
          <p:nvPr>
            <p:ph type="body" idx="1"/>
          </p:nvPr>
        </p:nvSpPr>
        <p:spPr>
          <a:xfrm>
            <a:off x="895350" y="950913"/>
            <a:ext cx="7524750" cy="5246687"/>
          </a:xfrm>
        </p:spPr>
        <p:txBody>
          <a:bodyPr/>
          <a:lstStyle/>
          <a:p>
            <a:r>
              <a:rPr lang="en-US" altLang="en-US" dirty="0" smtClean="0"/>
              <a:t>Counter implementation</a:t>
            </a:r>
          </a:p>
          <a:p>
            <a:pPr lvl="1"/>
            <a:r>
              <a:rPr lang="en-US" altLang="en-US" dirty="0" smtClean="0"/>
              <a:t>Every page entry has a counter; every time page is referenced through this entry, copy the clock into the counter</a:t>
            </a:r>
          </a:p>
          <a:p>
            <a:pPr lvl="1"/>
            <a:r>
              <a:rPr lang="en-US" altLang="en-US" dirty="0" smtClean="0"/>
              <a:t>When a page needs to be changed, look at the counters to find smallest value</a:t>
            </a:r>
          </a:p>
          <a:p>
            <a:pPr lvl="2"/>
            <a:r>
              <a:rPr lang="en-US" altLang="en-US" dirty="0" smtClean="0"/>
              <a:t>Search through table needed</a:t>
            </a:r>
          </a:p>
          <a:p>
            <a:r>
              <a:rPr lang="en-US" altLang="en-US" dirty="0" smtClean="0"/>
              <a:t>Stack implementation</a:t>
            </a:r>
          </a:p>
          <a:p>
            <a:pPr lvl="1"/>
            <a:r>
              <a:rPr lang="en-US" altLang="en-US" dirty="0" smtClean="0"/>
              <a:t>Keep a stack of page numbers in a double link form:</a:t>
            </a:r>
          </a:p>
          <a:p>
            <a:pPr lvl="1"/>
            <a:r>
              <a:rPr lang="en-US" altLang="en-US" dirty="0" smtClean="0"/>
              <a:t>Page referenced:</a:t>
            </a:r>
          </a:p>
          <a:p>
            <a:pPr lvl="2"/>
            <a:r>
              <a:rPr lang="en-US" altLang="en-US" dirty="0" smtClean="0"/>
              <a:t>move it to the top</a:t>
            </a:r>
          </a:p>
          <a:p>
            <a:pPr lvl="2"/>
            <a:r>
              <a:rPr lang="en-US" altLang="en-US" dirty="0" smtClean="0"/>
              <a:t>requires 6 pointers to be changed</a:t>
            </a:r>
          </a:p>
          <a:p>
            <a:pPr lvl="1"/>
            <a:r>
              <a:rPr lang="en-US" altLang="en-US" dirty="0" smtClean="0"/>
              <a:t>But each update more expensive</a:t>
            </a:r>
          </a:p>
          <a:p>
            <a:pPr lvl="1"/>
            <a:r>
              <a:rPr lang="en-US" altLang="en-US" dirty="0" smtClean="0"/>
              <a:t>No search for replacement</a:t>
            </a:r>
          </a:p>
        </p:txBody>
      </p:sp>
    </p:spTree>
    <p:extLst>
      <p:ext uri="{BB962C8B-B14F-4D97-AF65-F5344CB8AC3E}">
        <p14:creationId xmlns:p14="http://schemas.microsoft.com/office/powerpoint/2010/main" val="1062675316"/>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a:xfrm>
            <a:off x="1263650" y="103188"/>
            <a:ext cx="7626350" cy="576262"/>
          </a:xfrm>
        </p:spPr>
        <p:txBody>
          <a:bodyPr/>
          <a:lstStyle/>
          <a:p>
            <a:pPr eaLnBrk="1" hangingPunct="1"/>
            <a:r>
              <a:rPr lang="en-US" altLang="en-US" sz="2000" dirty="0" smtClean="0"/>
              <a:t>Use Of A Stack to Record Most Recent Page References</a:t>
            </a:r>
          </a:p>
        </p:txBody>
      </p:sp>
      <p:pic>
        <p:nvPicPr>
          <p:cNvPr id="40963" name="Picture 1" descr="9_16.pd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078038" y="1141413"/>
            <a:ext cx="4702175" cy="3673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95500" y="1838325"/>
            <a:ext cx="4953000" cy="318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25575241"/>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a:xfrm>
            <a:off x="914400" y="150813"/>
            <a:ext cx="7772400" cy="576262"/>
          </a:xfrm>
        </p:spPr>
        <p:txBody>
          <a:bodyPr>
            <a:normAutofit fontScale="90000"/>
          </a:bodyPr>
          <a:lstStyle/>
          <a:p>
            <a:pPr eaLnBrk="1" hangingPunct="1"/>
            <a:r>
              <a:rPr lang="en-US" altLang="en-US" dirty="0" smtClean="0"/>
              <a:t>LRU Approximation Algorithms</a:t>
            </a:r>
          </a:p>
        </p:txBody>
      </p:sp>
      <p:sp>
        <p:nvSpPr>
          <p:cNvPr id="41987" name="Rectangle 3"/>
          <p:cNvSpPr>
            <a:spLocks noGrp="1" noChangeArrowheads="1"/>
          </p:cNvSpPr>
          <p:nvPr>
            <p:ph type="body" idx="1"/>
          </p:nvPr>
        </p:nvSpPr>
        <p:spPr>
          <a:xfrm>
            <a:off x="919163" y="982663"/>
            <a:ext cx="7370762" cy="5146675"/>
          </a:xfrm>
        </p:spPr>
        <p:txBody>
          <a:bodyPr/>
          <a:lstStyle/>
          <a:p>
            <a:r>
              <a:rPr lang="en-US" altLang="en-US" smtClean="0"/>
              <a:t>LRU needs special hardware and still slow</a:t>
            </a:r>
          </a:p>
          <a:p>
            <a:r>
              <a:rPr lang="en-US" altLang="en-US" b="1" smtClean="0">
                <a:solidFill>
                  <a:srgbClr val="3366FF"/>
                </a:solidFill>
              </a:rPr>
              <a:t>Reference bit</a:t>
            </a:r>
          </a:p>
          <a:p>
            <a:pPr lvl="1"/>
            <a:r>
              <a:rPr lang="en-US" altLang="en-US" smtClean="0"/>
              <a:t>With each page associate a bit, initially = 0</a:t>
            </a:r>
          </a:p>
          <a:p>
            <a:pPr lvl="1"/>
            <a:r>
              <a:rPr lang="en-US" altLang="en-US" smtClean="0"/>
              <a:t>When page is referenced bit set to 1</a:t>
            </a:r>
          </a:p>
          <a:p>
            <a:pPr lvl="1"/>
            <a:r>
              <a:rPr lang="en-US" altLang="en-US" smtClean="0"/>
              <a:t>Replace any with reference bit = 0 (if one exists)</a:t>
            </a:r>
          </a:p>
          <a:p>
            <a:pPr lvl="2"/>
            <a:r>
              <a:rPr lang="en-US" altLang="en-US" smtClean="0"/>
              <a:t>We do not know the order, however</a:t>
            </a:r>
            <a:endParaRPr lang="en-US" altLang="en-US" sz="800" smtClean="0"/>
          </a:p>
          <a:p>
            <a:r>
              <a:rPr lang="en-US" altLang="en-US" b="1" smtClean="0">
                <a:solidFill>
                  <a:srgbClr val="3366FF"/>
                </a:solidFill>
              </a:rPr>
              <a:t>Second-chance algorithm</a:t>
            </a:r>
          </a:p>
          <a:p>
            <a:pPr lvl="1"/>
            <a:r>
              <a:rPr lang="en-US" altLang="en-US" smtClean="0"/>
              <a:t>Generally FIFO, plus hardware-provided reference bit</a:t>
            </a:r>
          </a:p>
          <a:p>
            <a:pPr lvl="1"/>
            <a:r>
              <a:rPr lang="en-US" altLang="en-US" b="1" smtClean="0">
                <a:solidFill>
                  <a:srgbClr val="3366FF"/>
                </a:solidFill>
              </a:rPr>
              <a:t>Clock</a:t>
            </a:r>
            <a:r>
              <a:rPr lang="en-US" altLang="en-US" smtClean="0"/>
              <a:t> replacement</a:t>
            </a:r>
          </a:p>
          <a:p>
            <a:pPr lvl="1"/>
            <a:r>
              <a:rPr lang="en-US" altLang="en-US" smtClean="0"/>
              <a:t>If page to be replaced has </a:t>
            </a:r>
          </a:p>
          <a:p>
            <a:pPr lvl="2"/>
            <a:r>
              <a:rPr lang="en-US" altLang="en-US" smtClean="0"/>
              <a:t>Reference bit = 0 -&gt; replace it</a:t>
            </a:r>
          </a:p>
          <a:p>
            <a:pPr lvl="2"/>
            <a:r>
              <a:rPr lang="en-US" altLang="en-US" smtClean="0"/>
              <a:t>reference bit = 1 then:</a:t>
            </a:r>
          </a:p>
          <a:p>
            <a:pPr lvl="3"/>
            <a:r>
              <a:rPr lang="en-US" altLang="en-US" smtClean="0"/>
              <a:t>set reference bit 0, leave page in memory</a:t>
            </a:r>
          </a:p>
          <a:p>
            <a:pPr lvl="3"/>
            <a:r>
              <a:rPr lang="en-US" altLang="en-US" smtClean="0"/>
              <a:t>replace next page, subject to same rules</a:t>
            </a:r>
          </a:p>
        </p:txBody>
      </p:sp>
    </p:spTree>
    <p:extLst>
      <p:ext uri="{BB962C8B-B14F-4D97-AF65-F5344CB8AC3E}">
        <p14:creationId xmlns:p14="http://schemas.microsoft.com/office/powerpoint/2010/main" val="897865183"/>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a:xfrm>
            <a:off x="927100" y="177800"/>
            <a:ext cx="8010525" cy="463550"/>
          </a:xfrm>
        </p:spPr>
        <p:txBody>
          <a:bodyPr/>
          <a:lstStyle/>
          <a:p>
            <a:pPr eaLnBrk="1" hangingPunct="1"/>
            <a:r>
              <a:rPr lang="en-US" altLang="en-US" sz="2000" dirty="0" smtClean="0"/>
              <a:t>Second-Chance (clock) Page-Replacement Algorithm</a:t>
            </a: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81250" y="1682750"/>
            <a:ext cx="4381500" cy="3492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67309389"/>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a:xfrm>
            <a:off x="1016000" y="138113"/>
            <a:ext cx="7772400" cy="576262"/>
          </a:xfrm>
        </p:spPr>
        <p:txBody>
          <a:bodyPr/>
          <a:lstStyle/>
          <a:p>
            <a:pPr eaLnBrk="1" hangingPunct="1"/>
            <a:r>
              <a:rPr lang="en-US" altLang="en-US" sz="2800" dirty="0" smtClean="0"/>
              <a:t>Enhanced Second-Chance Algorithm</a:t>
            </a:r>
          </a:p>
        </p:txBody>
      </p:sp>
      <p:sp>
        <p:nvSpPr>
          <p:cNvPr id="44035" name="Rectangle 3"/>
          <p:cNvSpPr>
            <a:spLocks noGrp="1" noChangeArrowheads="1"/>
          </p:cNvSpPr>
          <p:nvPr>
            <p:ph type="body" idx="1"/>
          </p:nvPr>
        </p:nvSpPr>
        <p:spPr>
          <a:xfrm>
            <a:off x="906463" y="1071563"/>
            <a:ext cx="7158037" cy="5146675"/>
          </a:xfrm>
        </p:spPr>
        <p:txBody>
          <a:bodyPr/>
          <a:lstStyle/>
          <a:p>
            <a:r>
              <a:rPr lang="en-US" altLang="en-US" smtClean="0"/>
              <a:t>Improve algorithm by using reference bit and modify bit (if available) in concert</a:t>
            </a:r>
          </a:p>
          <a:p>
            <a:r>
              <a:rPr lang="en-US" altLang="en-US" smtClean="0"/>
              <a:t>Take ordered pair (reference, modify)</a:t>
            </a:r>
          </a:p>
          <a:p>
            <a:pPr>
              <a:buFont typeface="Arial" pitchFamily="34" charset="0"/>
              <a:buAutoNum type="arabicPeriod"/>
            </a:pPr>
            <a:r>
              <a:rPr lang="en-US" altLang="en-US" smtClean="0"/>
              <a:t>(0, 0) neither recently used not modified – best page to replace</a:t>
            </a:r>
          </a:p>
          <a:p>
            <a:pPr>
              <a:buFont typeface="Arial" pitchFamily="34" charset="0"/>
              <a:buAutoNum type="arabicPeriod"/>
            </a:pPr>
            <a:r>
              <a:rPr lang="en-US" altLang="en-US" smtClean="0"/>
              <a:t>(0, 1) not recently used but modified – not quite as good, must write out before replacement</a:t>
            </a:r>
          </a:p>
          <a:p>
            <a:pPr>
              <a:buFont typeface="Arial" pitchFamily="34" charset="0"/>
              <a:buAutoNum type="arabicPeriod"/>
            </a:pPr>
            <a:r>
              <a:rPr lang="en-US" altLang="en-US" smtClean="0"/>
              <a:t>(1, 0) recently used but clean – probably will be used again soon</a:t>
            </a:r>
          </a:p>
          <a:p>
            <a:pPr>
              <a:buFont typeface="Arial" pitchFamily="34" charset="0"/>
              <a:buAutoNum type="arabicPeriod"/>
            </a:pPr>
            <a:r>
              <a:rPr lang="en-US" altLang="en-US" smtClean="0"/>
              <a:t>(1, 1) recently used and modified – probably will be used again soon and need to write out before replacement</a:t>
            </a:r>
          </a:p>
          <a:p>
            <a:r>
              <a:rPr lang="en-US" altLang="en-US" smtClean="0"/>
              <a:t>When page replacement called for, use the clock scheme  but use the four classes replace page in lowest non-empty class</a:t>
            </a:r>
          </a:p>
          <a:p>
            <a:pPr lvl="1"/>
            <a:r>
              <a:rPr lang="en-US" altLang="en-US" smtClean="0"/>
              <a:t>Might need to search circular queue several times</a:t>
            </a:r>
          </a:p>
        </p:txBody>
      </p:sp>
    </p:spTree>
    <p:extLst>
      <p:ext uri="{BB962C8B-B14F-4D97-AF65-F5344CB8AC3E}">
        <p14:creationId xmlns:p14="http://schemas.microsoft.com/office/powerpoint/2010/main" val="309851792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817563" y="182563"/>
            <a:ext cx="7869237" cy="576262"/>
          </a:xfrm>
        </p:spPr>
        <p:txBody>
          <a:bodyPr>
            <a:normAutofit fontScale="90000"/>
          </a:bodyPr>
          <a:lstStyle/>
          <a:p>
            <a:pPr eaLnBrk="1" hangingPunct="1"/>
            <a:r>
              <a:rPr lang="en-US" altLang="en-US" smtClean="0"/>
              <a:t>Schematic View of Swapping</a:t>
            </a:r>
            <a:endParaRPr lang="en-US" altLang="en-US" sz="2400" smtClean="0"/>
          </a:p>
        </p:txBody>
      </p:sp>
      <p:pic>
        <p:nvPicPr>
          <p:cNvPr id="18435" name="Picture 4" descr="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81213" y="1400175"/>
            <a:ext cx="5099050" cy="381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20313673"/>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a:xfrm>
            <a:off x="457200" y="163513"/>
            <a:ext cx="8229600" cy="576262"/>
          </a:xfrm>
        </p:spPr>
        <p:txBody>
          <a:bodyPr>
            <a:normAutofit fontScale="90000"/>
          </a:bodyPr>
          <a:lstStyle/>
          <a:p>
            <a:pPr eaLnBrk="1" hangingPunct="1"/>
            <a:r>
              <a:rPr lang="en-US" altLang="en-US" dirty="0" smtClean="0"/>
              <a:t>Counting Algorithms</a:t>
            </a:r>
          </a:p>
        </p:txBody>
      </p:sp>
      <p:sp>
        <p:nvSpPr>
          <p:cNvPr id="45059" name="Rectangle 3"/>
          <p:cNvSpPr>
            <a:spLocks noGrp="1" noChangeArrowheads="1"/>
          </p:cNvSpPr>
          <p:nvPr>
            <p:ph type="body" idx="1"/>
          </p:nvPr>
        </p:nvSpPr>
        <p:spPr>
          <a:xfrm>
            <a:off x="915988" y="1155700"/>
            <a:ext cx="7377112" cy="4551363"/>
          </a:xfrm>
        </p:spPr>
        <p:txBody>
          <a:bodyPr/>
          <a:lstStyle/>
          <a:p>
            <a:r>
              <a:rPr lang="en-US" altLang="en-US" dirty="0" smtClean="0"/>
              <a:t>Keep a counter of the number of references that have been made to each page</a:t>
            </a:r>
          </a:p>
          <a:p>
            <a:pPr lvl="1"/>
            <a:r>
              <a:rPr lang="en-US" altLang="en-US" dirty="0" smtClean="0"/>
              <a:t>Not common</a:t>
            </a:r>
            <a:br>
              <a:rPr lang="en-US" altLang="en-US" dirty="0" smtClean="0"/>
            </a:br>
            <a:endParaRPr lang="en-US" altLang="en-US" dirty="0" smtClean="0"/>
          </a:p>
          <a:p>
            <a:r>
              <a:rPr lang="en-US" altLang="en-US" b="1" dirty="0" smtClean="0">
                <a:solidFill>
                  <a:srgbClr val="3366FF"/>
                </a:solidFill>
              </a:rPr>
              <a:t>Lease Frequently Used </a:t>
            </a:r>
            <a:r>
              <a:rPr lang="en-US" altLang="en-US" dirty="0" smtClean="0"/>
              <a:t>(</a:t>
            </a:r>
            <a:r>
              <a:rPr lang="en-US" altLang="en-US" b="1" dirty="0" smtClean="0">
                <a:solidFill>
                  <a:srgbClr val="3366FF"/>
                </a:solidFill>
              </a:rPr>
              <a:t>LFU</a:t>
            </a:r>
            <a:r>
              <a:rPr lang="en-US" altLang="en-US" dirty="0" smtClean="0"/>
              <a:t>)</a:t>
            </a:r>
            <a:r>
              <a:rPr lang="en-US" altLang="en-US" b="1" dirty="0" smtClean="0">
                <a:solidFill>
                  <a:srgbClr val="3366FF"/>
                </a:solidFill>
              </a:rPr>
              <a:t> Algorithm</a:t>
            </a:r>
            <a:r>
              <a:rPr lang="en-US" altLang="en-US" dirty="0" smtClean="0"/>
              <a:t>:  replaces page with smallest count</a:t>
            </a:r>
            <a:br>
              <a:rPr lang="en-US" altLang="en-US" dirty="0" smtClean="0"/>
            </a:br>
            <a:endParaRPr lang="en-US" altLang="en-US" dirty="0" smtClean="0"/>
          </a:p>
          <a:p>
            <a:r>
              <a:rPr lang="en-US" altLang="en-US" b="1" dirty="0" smtClean="0">
                <a:solidFill>
                  <a:srgbClr val="3366FF"/>
                </a:solidFill>
              </a:rPr>
              <a:t>Most Frequently Used </a:t>
            </a:r>
            <a:r>
              <a:rPr lang="en-US" altLang="en-US" dirty="0" smtClean="0"/>
              <a:t>(</a:t>
            </a:r>
            <a:r>
              <a:rPr lang="en-US" altLang="en-US" b="1" dirty="0" smtClean="0">
                <a:solidFill>
                  <a:srgbClr val="3366FF"/>
                </a:solidFill>
              </a:rPr>
              <a:t>MFU</a:t>
            </a:r>
            <a:r>
              <a:rPr lang="en-US" altLang="en-US" dirty="0" smtClean="0"/>
              <a:t>)</a:t>
            </a:r>
            <a:r>
              <a:rPr lang="en-US" altLang="en-US" b="1" dirty="0" smtClean="0">
                <a:solidFill>
                  <a:srgbClr val="3366FF"/>
                </a:solidFill>
              </a:rPr>
              <a:t> Algorithm</a:t>
            </a:r>
            <a:r>
              <a:rPr lang="en-US" altLang="en-US" dirty="0" smtClean="0"/>
              <a:t>: based on the argument that the page with the smallest count was probably just brought in and has yet to be used</a:t>
            </a:r>
          </a:p>
        </p:txBody>
      </p:sp>
    </p:spTree>
    <p:extLst>
      <p:ext uri="{BB962C8B-B14F-4D97-AF65-F5344CB8AC3E}">
        <p14:creationId xmlns:p14="http://schemas.microsoft.com/office/powerpoint/2010/main" val="2582165387"/>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itle 1"/>
          <p:cNvSpPr>
            <a:spLocks noGrp="1"/>
          </p:cNvSpPr>
          <p:nvPr>
            <p:ph type="title"/>
          </p:nvPr>
        </p:nvSpPr>
        <p:spPr>
          <a:xfrm>
            <a:off x="831850" y="138113"/>
            <a:ext cx="7867650" cy="576262"/>
          </a:xfrm>
        </p:spPr>
        <p:txBody>
          <a:bodyPr/>
          <a:lstStyle/>
          <a:p>
            <a:r>
              <a:rPr lang="en-US" altLang="en-US" sz="2800" smtClean="0"/>
              <a:t>Applications and Page Replacement</a:t>
            </a:r>
          </a:p>
        </p:txBody>
      </p:sp>
      <p:sp>
        <p:nvSpPr>
          <p:cNvPr id="47107" name="Content Placeholder 2"/>
          <p:cNvSpPr>
            <a:spLocks noGrp="1"/>
          </p:cNvSpPr>
          <p:nvPr>
            <p:ph idx="1"/>
          </p:nvPr>
        </p:nvSpPr>
        <p:spPr>
          <a:xfrm>
            <a:off x="895350" y="1131888"/>
            <a:ext cx="7067550" cy="4530725"/>
          </a:xfrm>
        </p:spPr>
        <p:txBody>
          <a:bodyPr/>
          <a:lstStyle/>
          <a:p>
            <a:r>
              <a:rPr lang="en-US" altLang="en-US" smtClean="0"/>
              <a:t>All of these algorithms have OS guessing about future page access</a:t>
            </a:r>
          </a:p>
          <a:p>
            <a:r>
              <a:rPr lang="en-US" altLang="en-US" smtClean="0"/>
              <a:t>Some applications have better knowledge – i.e. databases</a:t>
            </a:r>
          </a:p>
          <a:p>
            <a:r>
              <a:rPr lang="en-US" altLang="en-US" smtClean="0"/>
              <a:t>Memory intensive applications can cause double buffering</a:t>
            </a:r>
          </a:p>
          <a:p>
            <a:pPr lvl="1"/>
            <a:r>
              <a:rPr lang="en-US" altLang="en-US" smtClean="0"/>
              <a:t>OS keeps copy of page in memory as I/O buffer</a:t>
            </a:r>
          </a:p>
          <a:p>
            <a:pPr lvl="1"/>
            <a:r>
              <a:rPr lang="en-US" altLang="en-US" smtClean="0"/>
              <a:t>Application keeps page in memory for its own work</a:t>
            </a:r>
          </a:p>
          <a:p>
            <a:r>
              <a:rPr lang="en-US" altLang="en-US" smtClean="0"/>
              <a:t>Operating system can given direct access to the disk, getting out of the way of the applications</a:t>
            </a:r>
          </a:p>
          <a:p>
            <a:pPr lvl="1"/>
            <a:r>
              <a:rPr lang="en-US" altLang="en-US" b="1" smtClean="0">
                <a:solidFill>
                  <a:srgbClr val="3366FF"/>
                </a:solidFill>
              </a:rPr>
              <a:t>Raw</a:t>
            </a:r>
            <a:r>
              <a:rPr lang="en-US" altLang="en-US" b="1" smtClean="0"/>
              <a:t> </a:t>
            </a:r>
            <a:r>
              <a:rPr lang="en-US" altLang="en-US" b="1" smtClean="0">
                <a:solidFill>
                  <a:srgbClr val="3366FF"/>
                </a:solidFill>
              </a:rPr>
              <a:t>disk</a:t>
            </a:r>
            <a:r>
              <a:rPr lang="en-US" altLang="en-US" b="1" smtClean="0"/>
              <a:t> </a:t>
            </a:r>
            <a:r>
              <a:rPr lang="en-US" altLang="en-US" smtClean="0"/>
              <a:t>mode</a:t>
            </a:r>
          </a:p>
          <a:p>
            <a:r>
              <a:rPr lang="en-US" altLang="en-US" smtClean="0"/>
              <a:t>Bypasses buffering, locking, etc</a:t>
            </a:r>
          </a:p>
          <a:p>
            <a:endParaRPr lang="en-US" altLang="en-US" smtClean="0"/>
          </a:p>
          <a:p>
            <a:endParaRPr lang="en-US" altLang="en-US" smtClean="0"/>
          </a:p>
        </p:txBody>
      </p:sp>
    </p:spTree>
    <p:extLst>
      <p:ext uri="{BB962C8B-B14F-4D97-AF65-F5344CB8AC3E}">
        <p14:creationId xmlns:p14="http://schemas.microsoft.com/office/powerpoint/2010/main" val="1299215894"/>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a:xfrm>
            <a:off x="457200" y="188913"/>
            <a:ext cx="8229600" cy="576262"/>
          </a:xfrm>
        </p:spPr>
        <p:txBody>
          <a:bodyPr>
            <a:normAutofit fontScale="90000"/>
          </a:bodyPr>
          <a:lstStyle/>
          <a:p>
            <a:pPr eaLnBrk="1" hangingPunct="1"/>
            <a:r>
              <a:rPr lang="en-US" altLang="en-US" smtClean="0"/>
              <a:t>Thrashing</a:t>
            </a:r>
          </a:p>
        </p:txBody>
      </p:sp>
      <p:sp>
        <p:nvSpPr>
          <p:cNvPr id="52227" name="Rectangle 3"/>
          <p:cNvSpPr>
            <a:spLocks noGrp="1" noChangeArrowheads="1"/>
          </p:cNvSpPr>
          <p:nvPr>
            <p:ph type="body" idx="1"/>
          </p:nvPr>
        </p:nvSpPr>
        <p:spPr>
          <a:xfrm>
            <a:off x="889000" y="1131888"/>
            <a:ext cx="7353300" cy="4483100"/>
          </a:xfrm>
        </p:spPr>
        <p:txBody>
          <a:bodyPr/>
          <a:lstStyle/>
          <a:p>
            <a:r>
              <a:rPr lang="en-US" altLang="en-US" smtClean="0"/>
              <a:t>If a process does not have </a:t>
            </a:r>
            <a:r>
              <a:rPr lang="ja-JP" altLang="en-US" smtClean="0"/>
              <a:t>“</a:t>
            </a:r>
            <a:r>
              <a:rPr lang="en-US" altLang="ja-JP" smtClean="0"/>
              <a:t>enough</a:t>
            </a:r>
            <a:r>
              <a:rPr lang="ja-JP" altLang="en-US" smtClean="0"/>
              <a:t>”</a:t>
            </a:r>
            <a:r>
              <a:rPr lang="en-US" altLang="ja-JP" smtClean="0"/>
              <a:t> pages, the page-fault rate is very high</a:t>
            </a:r>
          </a:p>
          <a:p>
            <a:pPr lvl="1"/>
            <a:r>
              <a:rPr lang="en-US" altLang="en-US" smtClean="0"/>
              <a:t>Page fault to get page</a:t>
            </a:r>
          </a:p>
          <a:p>
            <a:pPr lvl="1"/>
            <a:r>
              <a:rPr lang="en-US" altLang="en-US" smtClean="0"/>
              <a:t>Replace existing frame</a:t>
            </a:r>
          </a:p>
          <a:p>
            <a:pPr lvl="1"/>
            <a:r>
              <a:rPr lang="en-US" altLang="en-US" smtClean="0"/>
              <a:t>But quickly need replaced frame back</a:t>
            </a:r>
          </a:p>
          <a:p>
            <a:pPr lvl="1"/>
            <a:r>
              <a:rPr lang="en-US" altLang="en-US" smtClean="0"/>
              <a:t>This leads to:</a:t>
            </a:r>
          </a:p>
          <a:p>
            <a:pPr lvl="2"/>
            <a:r>
              <a:rPr lang="en-US" altLang="en-US" smtClean="0"/>
              <a:t>Low CPU utilization</a:t>
            </a:r>
          </a:p>
          <a:p>
            <a:pPr lvl="2"/>
            <a:r>
              <a:rPr lang="en-US" altLang="en-US" smtClean="0"/>
              <a:t>Operating system thinking that it needs to increase the degree of multiprogramming</a:t>
            </a:r>
          </a:p>
          <a:p>
            <a:pPr lvl="2"/>
            <a:r>
              <a:rPr lang="en-US" altLang="en-US" smtClean="0"/>
              <a:t>Another process added to the system</a:t>
            </a:r>
            <a:br>
              <a:rPr lang="en-US" altLang="en-US" smtClean="0"/>
            </a:br>
            <a:endParaRPr lang="en-US" altLang="en-US" smtClean="0"/>
          </a:p>
          <a:p>
            <a:r>
              <a:rPr lang="en-US" altLang="en-US" b="1" smtClean="0">
                <a:solidFill>
                  <a:srgbClr val="3366FF"/>
                </a:solidFill>
              </a:rPr>
              <a:t>Thrashing</a:t>
            </a:r>
            <a:r>
              <a:rPr lang="en-US" altLang="en-US" smtClean="0">
                <a:solidFill>
                  <a:srgbClr val="3366FF"/>
                </a:solidFill>
              </a:rPr>
              <a:t> </a:t>
            </a:r>
            <a:r>
              <a:rPr lang="en-US" altLang="en-US" smtClean="0">
                <a:sym typeface="Symbol" pitchFamily="18" charset="2"/>
              </a:rPr>
              <a:t> a process is busy swapping pages in and out</a:t>
            </a:r>
            <a:endParaRPr lang="en-US" altLang="en-US" smtClean="0"/>
          </a:p>
        </p:txBody>
      </p:sp>
    </p:spTree>
    <p:extLst>
      <p:ext uri="{BB962C8B-B14F-4D97-AF65-F5344CB8AC3E}">
        <p14:creationId xmlns:p14="http://schemas.microsoft.com/office/powerpoint/2010/main" val="3327335773"/>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a:xfrm>
            <a:off x="944563" y="163513"/>
            <a:ext cx="6923087" cy="576262"/>
          </a:xfrm>
        </p:spPr>
        <p:txBody>
          <a:bodyPr>
            <a:normAutofit fontScale="90000"/>
          </a:bodyPr>
          <a:lstStyle/>
          <a:p>
            <a:pPr eaLnBrk="1" hangingPunct="1"/>
            <a:r>
              <a:rPr lang="en-US" altLang="en-US" smtClean="0"/>
              <a:t>Thrashing (Cont.)</a:t>
            </a:r>
            <a:endParaRPr lang="en-US" altLang="en-US" sz="2400" smtClean="0"/>
          </a:p>
        </p:txBody>
      </p:sp>
      <p:pic>
        <p:nvPicPr>
          <p:cNvPr id="53251" name="Picture 4" descr="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1100" y="1206500"/>
            <a:ext cx="6678613" cy="386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60589576"/>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4" name="Slide Number Placeholder 3"/>
          <p:cNvSpPr>
            <a:spLocks noGrp="1"/>
          </p:cNvSpPr>
          <p:nvPr>
            <p:ph type="sldNum" sz="quarter" idx="12"/>
          </p:nvPr>
        </p:nvSpPr>
        <p:spPr/>
        <p:txBody>
          <a:bodyPr/>
          <a:lstStyle/>
          <a:p>
            <a:fld id="{B6F15528-21DE-4FAA-801E-634DDDAF4B2B}" type="slidenum">
              <a:rPr lang="en-US" smtClean="0">
                <a:solidFill>
                  <a:prstClr val="white"/>
                </a:solidFill>
              </a:rPr>
              <a:pPr/>
              <a:t>124</a:t>
            </a:fld>
            <a:endParaRPr lang="en-US" dirty="0">
              <a:solidFill>
                <a:prstClr val="white"/>
              </a:solidFill>
            </a:endParaRPr>
          </a:p>
        </p:txBody>
      </p:sp>
      <p:pic>
        <p:nvPicPr>
          <p:cNvPr id="102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39552" y="1988840"/>
            <a:ext cx="9217024" cy="46805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0369450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a:xfrm>
            <a:off x="1262063" y="188913"/>
            <a:ext cx="7159625" cy="576262"/>
          </a:xfrm>
        </p:spPr>
        <p:txBody>
          <a:bodyPr>
            <a:normAutofit fontScale="90000"/>
          </a:bodyPr>
          <a:lstStyle/>
          <a:p>
            <a:pPr eaLnBrk="1" hangingPunct="1"/>
            <a:r>
              <a:rPr lang="en-US" altLang="en-US" smtClean="0"/>
              <a:t>Demand Paging and Thrashing </a:t>
            </a:r>
            <a:endParaRPr lang="en-US" altLang="en-US" sz="2400" smtClean="0"/>
          </a:p>
        </p:txBody>
      </p:sp>
      <p:sp>
        <p:nvSpPr>
          <p:cNvPr id="54275" name="Rectangle 3"/>
          <p:cNvSpPr>
            <a:spLocks noGrp="1" noChangeArrowheads="1"/>
          </p:cNvSpPr>
          <p:nvPr>
            <p:ph type="body" idx="1"/>
          </p:nvPr>
        </p:nvSpPr>
        <p:spPr>
          <a:xfrm>
            <a:off x="938213" y="1084263"/>
            <a:ext cx="7100887" cy="3001962"/>
          </a:xfrm>
        </p:spPr>
        <p:txBody>
          <a:bodyPr/>
          <a:lstStyle/>
          <a:p>
            <a:r>
              <a:rPr lang="en-US" altLang="en-US" smtClean="0"/>
              <a:t>Why does demand paging work?</a:t>
            </a:r>
            <a:br>
              <a:rPr lang="en-US" altLang="en-US" smtClean="0"/>
            </a:br>
            <a:r>
              <a:rPr lang="en-US" altLang="en-US" b="1" smtClean="0">
                <a:solidFill>
                  <a:srgbClr val="3366FF"/>
                </a:solidFill>
              </a:rPr>
              <a:t>Locality model</a:t>
            </a:r>
          </a:p>
          <a:p>
            <a:pPr lvl="1"/>
            <a:r>
              <a:rPr lang="en-US" altLang="en-US" smtClean="0"/>
              <a:t>Process migrates from one locality to another</a:t>
            </a:r>
          </a:p>
          <a:p>
            <a:pPr lvl="1"/>
            <a:r>
              <a:rPr lang="en-US" altLang="en-US" smtClean="0"/>
              <a:t>Localities may overlap</a:t>
            </a:r>
          </a:p>
          <a:p>
            <a:pPr lvl="1">
              <a:buFont typeface="Monotype Sorts" pitchFamily="-84" charset="2"/>
              <a:buNone/>
            </a:pPr>
            <a:endParaRPr lang="en-US" altLang="en-US" smtClean="0"/>
          </a:p>
          <a:p>
            <a:r>
              <a:rPr lang="en-US" altLang="en-US" smtClean="0"/>
              <a:t>Why does thrashing occur?</a:t>
            </a:r>
            <a:br>
              <a:rPr lang="en-US" altLang="en-US" smtClean="0"/>
            </a:br>
            <a:r>
              <a:rPr lang="en-US" altLang="en-US" smtClean="0">
                <a:sym typeface="Symbol" pitchFamily="18" charset="2"/>
              </a:rPr>
              <a:t> size of locality &gt; total memory size</a:t>
            </a:r>
          </a:p>
          <a:p>
            <a:pPr lvl="1"/>
            <a:r>
              <a:rPr lang="en-US" altLang="en-US" smtClean="0">
                <a:sym typeface="Symbol" pitchFamily="18" charset="2"/>
              </a:rPr>
              <a:t>Limit effects by using local or priority page replacement</a:t>
            </a:r>
            <a:endParaRPr lang="en-US" altLang="en-US" smtClean="0"/>
          </a:p>
        </p:txBody>
      </p:sp>
    </p:spTree>
    <p:extLst>
      <p:ext uri="{BB962C8B-B14F-4D97-AF65-F5344CB8AC3E}">
        <p14:creationId xmlns:p14="http://schemas.microsoft.com/office/powerpoint/2010/main" val="590534446"/>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a:xfrm>
            <a:off x="1077913" y="125413"/>
            <a:ext cx="7850187" cy="576262"/>
          </a:xfrm>
        </p:spPr>
        <p:txBody>
          <a:bodyPr/>
          <a:lstStyle/>
          <a:p>
            <a:pPr eaLnBrk="1" hangingPunct="1"/>
            <a:r>
              <a:rPr lang="en-US" altLang="en-US" sz="2800" dirty="0" smtClean="0"/>
              <a:t>Locality In A Memory-Reference Pattern</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1720" y="1416050"/>
            <a:ext cx="4896544" cy="4893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06931229"/>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a:xfrm>
            <a:off x="457200" y="150813"/>
            <a:ext cx="8229600" cy="576262"/>
          </a:xfrm>
        </p:spPr>
        <p:txBody>
          <a:bodyPr>
            <a:normAutofit fontScale="90000"/>
          </a:bodyPr>
          <a:lstStyle/>
          <a:p>
            <a:pPr eaLnBrk="1" hangingPunct="1"/>
            <a:r>
              <a:rPr lang="en-US" altLang="en-US" dirty="0" smtClean="0"/>
              <a:t>Working-Set Model</a:t>
            </a:r>
          </a:p>
        </p:txBody>
      </p:sp>
      <p:sp>
        <p:nvSpPr>
          <p:cNvPr id="56323" name="Rectangle 3"/>
          <p:cNvSpPr>
            <a:spLocks noGrp="1" noChangeArrowheads="1"/>
          </p:cNvSpPr>
          <p:nvPr>
            <p:ph type="body" idx="1"/>
          </p:nvPr>
        </p:nvSpPr>
        <p:spPr>
          <a:xfrm>
            <a:off x="908050" y="979488"/>
            <a:ext cx="7573963" cy="4881562"/>
          </a:xfrm>
        </p:spPr>
        <p:txBody>
          <a:bodyPr/>
          <a:lstStyle/>
          <a:p>
            <a:r>
              <a:rPr lang="en-US" altLang="en-US" sz="1600" dirty="0" smtClean="0">
                <a:sym typeface="Symbol" pitchFamily="18" charset="2"/>
              </a:rPr>
              <a:t>  working-set window  a fixed number of page references </a:t>
            </a:r>
            <a:br>
              <a:rPr lang="en-US" altLang="en-US" sz="1600" dirty="0" smtClean="0">
                <a:sym typeface="Symbol" pitchFamily="18" charset="2"/>
              </a:rPr>
            </a:br>
            <a:r>
              <a:rPr lang="en-US" altLang="en-US" sz="1600" dirty="0" smtClean="0">
                <a:sym typeface="Symbol" pitchFamily="18" charset="2"/>
              </a:rPr>
              <a:t>Example:  10,000 instructions</a:t>
            </a:r>
          </a:p>
          <a:p>
            <a:r>
              <a:rPr lang="en-US" altLang="en-US" sz="1600" i="1" dirty="0" err="1" smtClean="0">
                <a:sym typeface="Symbol" pitchFamily="18" charset="2"/>
              </a:rPr>
              <a:t>WSS</a:t>
            </a:r>
            <a:r>
              <a:rPr lang="en-US" altLang="en-US" sz="1600" i="1" baseline="-25000" dirty="0" err="1" smtClean="0">
                <a:sym typeface="Symbol" pitchFamily="18" charset="2"/>
              </a:rPr>
              <a:t>i</a:t>
            </a:r>
            <a:r>
              <a:rPr lang="en-US" altLang="en-US" sz="1600" dirty="0" smtClean="0">
                <a:sym typeface="Symbol" pitchFamily="18" charset="2"/>
              </a:rPr>
              <a:t> (working set of Process </a:t>
            </a:r>
            <a:r>
              <a:rPr lang="en-US" altLang="en-US" sz="1600" i="1" dirty="0" smtClean="0">
                <a:sym typeface="Symbol" pitchFamily="18" charset="2"/>
              </a:rPr>
              <a:t>P</a:t>
            </a:r>
            <a:r>
              <a:rPr lang="en-US" altLang="en-US" sz="1600" i="1" baseline="-25000" dirty="0" smtClean="0">
                <a:sym typeface="Symbol" pitchFamily="18" charset="2"/>
              </a:rPr>
              <a:t>i</a:t>
            </a:r>
            <a:r>
              <a:rPr lang="en-US" altLang="en-US" sz="1600" dirty="0" smtClean="0">
                <a:sym typeface="Symbol" pitchFamily="18" charset="2"/>
              </a:rPr>
              <a:t>) =</a:t>
            </a:r>
            <a:br>
              <a:rPr lang="en-US" altLang="en-US" sz="1600" dirty="0" smtClean="0">
                <a:sym typeface="Symbol" pitchFamily="18" charset="2"/>
              </a:rPr>
            </a:br>
            <a:r>
              <a:rPr lang="en-US" altLang="en-US" sz="1600" dirty="0" smtClean="0">
                <a:sym typeface="Symbol" pitchFamily="18" charset="2"/>
              </a:rPr>
              <a:t>total number of pages referenced in the most recent  (varies in time)</a:t>
            </a:r>
          </a:p>
          <a:p>
            <a:pPr lvl="1"/>
            <a:r>
              <a:rPr lang="en-US" altLang="en-US" sz="1600" dirty="0" smtClean="0">
                <a:sym typeface="Symbol" pitchFamily="18" charset="2"/>
              </a:rPr>
              <a:t>if  too small will not encompass entire locality</a:t>
            </a:r>
          </a:p>
          <a:p>
            <a:pPr lvl="1"/>
            <a:r>
              <a:rPr lang="en-US" altLang="en-US" sz="1600" dirty="0" smtClean="0">
                <a:sym typeface="Symbol" pitchFamily="18" charset="2"/>
              </a:rPr>
              <a:t>if  too large will encompass several localities</a:t>
            </a:r>
          </a:p>
          <a:p>
            <a:pPr lvl="1"/>
            <a:r>
              <a:rPr lang="en-US" altLang="en-US" sz="1600" dirty="0" smtClean="0">
                <a:sym typeface="Symbol" pitchFamily="18" charset="2"/>
              </a:rPr>
              <a:t>if  =   will encompass entire program</a:t>
            </a:r>
          </a:p>
        </p:txBody>
      </p:sp>
      <p:pic>
        <p:nvPicPr>
          <p:cNvPr id="56324"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1475" y="4546600"/>
            <a:ext cx="6707188" cy="178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19185134"/>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a:xfrm>
            <a:off x="969963" y="163513"/>
            <a:ext cx="7742237" cy="576262"/>
          </a:xfrm>
        </p:spPr>
        <p:txBody>
          <a:bodyPr>
            <a:normAutofit fontScale="90000"/>
          </a:bodyPr>
          <a:lstStyle/>
          <a:p>
            <a:pPr eaLnBrk="1" hangingPunct="1"/>
            <a:r>
              <a:rPr lang="en-US" altLang="en-US" smtClean="0"/>
              <a:t>Keeping Track of the Working Set</a:t>
            </a:r>
          </a:p>
        </p:txBody>
      </p:sp>
      <p:sp>
        <p:nvSpPr>
          <p:cNvPr id="57347" name="Rectangle 3"/>
          <p:cNvSpPr>
            <a:spLocks noGrp="1" noChangeArrowheads="1"/>
          </p:cNvSpPr>
          <p:nvPr>
            <p:ph type="body" idx="1"/>
          </p:nvPr>
        </p:nvSpPr>
        <p:spPr>
          <a:xfrm>
            <a:off x="869950" y="1119188"/>
            <a:ext cx="7743825" cy="4530725"/>
          </a:xfrm>
        </p:spPr>
        <p:txBody>
          <a:bodyPr/>
          <a:lstStyle/>
          <a:p>
            <a:r>
              <a:rPr lang="en-US" altLang="en-US" dirty="0" smtClean="0"/>
              <a:t>Approximate with interval timer + a reference bit</a:t>
            </a:r>
          </a:p>
          <a:p>
            <a:r>
              <a:rPr lang="en-US" altLang="en-US" dirty="0" smtClean="0"/>
              <a:t>Example: </a:t>
            </a:r>
            <a:r>
              <a:rPr lang="en-US" altLang="en-US" dirty="0" smtClean="0">
                <a:sym typeface="Symbol" pitchFamily="18" charset="2"/>
              </a:rPr>
              <a:t> = 10,000</a:t>
            </a:r>
          </a:p>
          <a:p>
            <a:pPr lvl="1"/>
            <a:r>
              <a:rPr lang="en-US" altLang="en-US" dirty="0" smtClean="0">
                <a:sym typeface="Symbol" pitchFamily="18" charset="2"/>
              </a:rPr>
              <a:t>Timer interrupts after every 5000 time units</a:t>
            </a:r>
          </a:p>
          <a:p>
            <a:pPr lvl="1"/>
            <a:r>
              <a:rPr lang="en-US" altLang="en-US" dirty="0" smtClean="0">
                <a:sym typeface="Symbol" pitchFamily="18" charset="2"/>
              </a:rPr>
              <a:t>Keep in memory 2 bits for each page</a:t>
            </a:r>
          </a:p>
          <a:p>
            <a:pPr lvl="1"/>
            <a:r>
              <a:rPr lang="en-US" altLang="en-US" dirty="0" smtClean="0">
                <a:sym typeface="Symbol" pitchFamily="18" charset="2"/>
              </a:rPr>
              <a:t>Whenever a timer interrupts copy and sets the values of all reference bits to 0</a:t>
            </a:r>
          </a:p>
          <a:p>
            <a:pPr lvl="1"/>
            <a:r>
              <a:rPr lang="en-US" altLang="en-US" dirty="0" smtClean="0">
                <a:sym typeface="Symbol" pitchFamily="18" charset="2"/>
              </a:rPr>
              <a:t>If one of the bits in memory = 1  page in working set</a:t>
            </a:r>
          </a:p>
        </p:txBody>
      </p:sp>
    </p:spTree>
    <p:extLst>
      <p:ext uri="{BB962C8B-B14F-4D97-AF65-F5344CB8AC3E}">
        <p14:creationId xmlns:p14="http://schemas.microsoft.com/office/powerpoint/2010/main" val="3310496263"/>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a:xfrm>
            <a:off x="796925" y="163513"/>
            <a:ext cx="7889875" cy="576262"/>
          </a:xfrm>
        </p:spPr>
        <p:txBody>
          <a:bodyPr>
            <a:normAutofit fontScale="90000"/>
          </a:bodyPr>
          <a:lstStyle/>
          <a:p>
            <a:pPr eaLnBrk="1" hangingPunct="1"/>
            <a:r>
              <a:rPr lang="en-US" altLang="en-US" dirty="0" smtClean="0"/>
              <a:t>Page-Fault Frequency</a:t>
            </a:r>
          </a:p>
        </p:txBody>
      </p:sp>
      <p:sp>
        <p:nvSpPr>
          <p:cNvPr id="58371" name="Rectangle 3"/>
          <p:cNvSpPr>
            <a:spLocks noGrp="1" noChangeArrowheads="1"/>
          </p:cNvSpPr>
          <p:nvPr>
            <p:ph type="body" idx="1"/>
          </p:nvPr>
        </p:nvSpPr>
        <p:spPr>
          <a:xfrm>
            <a:off x="927100" y="1049338"/>
            <a:ext cx="6604000" cy="1668462"/>
          </a:xfrm>
        </p:spPr>
        <p:txBody>
          <a:bodyPr>
            <a:normAutofit lnSpcReduction="10000"/>
          </a:bodyPr>
          <a:lstStyle/>
          <a:p>
            <a:r>
              <a:rPr lang="en-US" altLang="en-US" dirty="0" smtClean="0"/>
              <a:t>More direct approach than WSS</a:t>
            </a:r>
          </a:p>
          <a:p>
            <a:r>
              <a:rPr lang="en-US" altLang="en-US" dirty="0" smtClean="0"/>
              <a:t>Establish </a:t>
            </a:r>
            <a:r>
              <a:rPr lang="ja-JP" altLang="en-US" dirty="0" smtClean="0"/>
              <a:t>“</a:t>
            </a:r>
            <a:r>
              <a:rPr lang="en-US" altLang="ja-JP" dirty="0" smtClean="0"/>
              <a:t>acceptable</a:t>
            </a:r>
            <a:r>
              <a:rPr lang="ja-JP" altLang="en-US" dirty="0" smtClean="0"/>
              <a:t>”</a:t>
            </a:r>
            <a:r>
              <a:rPr lang="en-US" altLang="ja-JP" dirty="0" smtClean="0"/>
              <a:t> </a:t>
            </a:r>
            <a:r>
              <a:rPr lang="en-US" altLang="ja-JP" b="1" dirty="0" smtClean="0">
                <a:solidFill>
                  <a:srgbClr val="3366FF"/>
                </a:solidFill>
              </a:rPr>
              <a:t>page-fault frequency </a:t>
            </a:r>
            <a:r>
              <a:rPr lang="en-US" altLang="ja-JP" dirty="0" smtClean="0"/>
              <a:t>(</a:t>
            </a:r>
            <a:r>
              <a:rPr lang="en-US" altLang="ja-JP" b="1" dirty="0" smtClean="0">
                <a:solidFill>
                  <a:srgbClr val="3366FF"/>
                </a:solidFill>
              </a:rPr>
              <a:t>PFF</a:t>
            </a:r>
            <a:r>
              <a:rPr lang="en-US" altLang="ja-JP" dirty="0" smtClean="0"/>
              <a:t>)</a:t>
            </a:r>
            <a:r>
              <a:rPr lang="en-US" altLang="ja-JP" b="1" dirty="0" smtClean="0">
                <a:solidFill>
                  <a:srgbClr val="3366FF"/>
                </a:solidFill>
              </a:rPr>
              <a:t> </a:t>
            </a:r>
            <a:r>
              <a:rPr lang="en-US" altLang="ja-JP" dirty="0" smtClean="0"/>
              <a:t>rate and use local replacement policy</a:t>
            </a:r>
          </a:p>
          <a:p>
            <a:pPr lvl="1"/>
            <a:r>
              <a:rPr lang="en-US" altLang="en-US" dirty="0" smtClean="0"/>
              <a:t>If actual rate too low, process loses frame</a:t>
            </a:r>
          </a:p>
          <a:p>
            <a:pPr lvl="1"/>
            <a:r>
              <a:rPr lang="en-US" altLang="en-US" dirty="0" smtClean="0"/>
              <a:t>If actual rate too high, process gains frame</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1680" y="2863850"/>
            <a:ext cx="5688632" cy="2365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5517656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1026"/>
          <p:cNvSpPr>
            <a:spLocks noGrp="1" noChangeArrowheads="1"/>
          </p:cNvSpPr>
          <p:nvPr>
            <p:ph type="title"/>
          </p:nvPr>
        </p:nvSpPr>
        <p:spPr>
          <a:xfrm>
            <a:off x="866775" y="166688"/>
            <a:ext cx="7820025" cy="576262"/>
          </a:xfrm>
        </p:spPr>
        <p:txBody>
          <a:bodyPr>
            <a:normAutofit fontScale="90000"/>
          </a:bodyPr>
          <a:lstStyle/>
          <a:p>
            <a:pPr eaLnBrk="1" hangingPunct="1"/>
            <a:r>
              <a:rPr lang="en-US" altLang="en-US" smtClean="0"/>
              <a:t>Contiguous Allocation</a:t>
            </a:r>
          </a:p>
        </p:txBody>
      </p:sp>
      <p:sp>
        <p:nvSpPr>
          <p:cNvPr id="22531" name="Rectangle 1027"/>
          <p:cNvSpPr>
            <a:spLocks noGrp="1" noChangeArrowheads="1"/>
          </p:cNvSpPr>
          <p:nvPr>
            <p:ph type="body" idx="1"/>
          </p:nvPr>
        </p:nvSpPr>
        <p:spPr>
          <a:xfrm>
            <a:off x="825500" y="1077913"/>
            <a:ext cx="7262813" cy="4991100"/>
          </a:xfrm>
        </p:spPr>
        <p:txBody>
          <a:bodyPr/>
          <a:lstStyle/>
          <a:p>
            <a:r>
              <a:rPr lang="en-US" altLang="en-US" smtClean="0"/>
              <a:t>Main memory must support both OS and user processes</a:t>
            </a:r>
          </a:p>
          <a:p>
            <a:r>
              <a:rPr lang="en-US" altLang="en-US" smtClean="0"/>
              <a:t>Limited resource, must allocate efficiently</a:t>
            </a:r>
          </a:p>
          <a:p>
            <a:r>
              <a:rPr lang="en-US" altLang="en-US" smtClean="0"/>
              <a:t>Contiguous allocation is one early method</a:t>
            </a:r>
          </a:p>
          <a:p>
            <a:r>
              <a:rPr lang="en-US" altLang="en-US" smtClean="0"/>
              <a:t>Main memory usually into two </a:t>
            </a:r>
            <a:r>
              <a:rPr lang="en-US" altLang="en-US" b="1" smtClean="0">
                <a:solidFill>
                  <a:srgbClr val="0000FF"/>
                </a:solidFill>
              </a:rPr>
              <a:t>partitions</a:t>
            </a:r>
            <a:r>
              <a:rPr lang="en-US" altLang="en-US" smtClean="0"/>
              <a:t>:</a:t>
            </a:r>
          </a:p>
          <a:p>
            <a:pPr lvl="1"/>
            <a:r>
              <a:rPr lang="en-US" altLang="en-US" smtClean="0"/>
              <a:t>Resident operating system, usually held in low memory with interrupt vector</a:t>
            </a:r>
          </a:p>
          <a:p>
            <a:pPr lvl="1"/>
            <a:r>
              <a:rPr lang="en-US" altLang="en-US" smtClean="0"/>
              <a:t>User processes then held in high memory</a:t>
            </a:r>
          </a:p>
          <a:p>
            <a:pPr lvl="1"/>
            <a:r>
              <a:rPr lang="en-US" altLang="en-US" smtClean="0"/>
              <a:t>Each process contained in single contiguous section of memory</a:t>
            </a:r>
          </a:p>
          <a:p>
            <a:endParaRPr lang="en-US" altLang="en-US" smtClean="0"/>
          </a:p>
        </p:txBody>
      </p:sp>
    </p:spTree>
    <p:extLst>
      <p:ext uri="{BB962C8B-B14F-4D97-AF65-F5344CB8AC3E}">
        <p14:creationId xmlns:p14="http://schemas.microsoft.com/office/powerpoint/2010/main" val="3133647298"/>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Title 1"/>
          <p:cNvSpPr>
            <a:spLocks noGrp="1"/>
          </p:cNvSpPr>
          <p:nvPr>
            <p:ph type="title"/>
          </p:nvPr>
        </p:nvSpPr>
        <p:spPr>
          <a:xfrm>
            <a:off x="1063625" y="176213"/>
            <a:ext cx="8229600" cy="576262"/>
          </a:xfrm>
        </p:spPr>
        <p:txBody>
          <a:bodyPr>
            <a:normAutofit fontScale="90000"/>
          </a:bodyPr>
          <a:lstStyle/>
          <a:p>
            <a:pPr eaLnBrk="1" hangingPunct="1"/>
            <a:r>
              <a:rPr lang="en-US" altLang="en-US" smtClean="0"/>
              <a:t>Working Sets and Page Fault Rates</a:t>
            </a:r>
          </a:p>
        </p:txBody>
      </p:sp>
      <p:pic>
        <p:nvPicPr>
          <p:cNvPr id="59395" name="Picture 4" descr="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63700" y="2684463"/>
            <a:ext cx="5802313" cy="264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p:cNvSpPr txBox="1">
            <a:spLocks noChangeArrowheads="1"/>
          </p:cNvSpPr>
          <p:nvPr/>
        </p:nvSpPr>
        <p:spPr bwMode="auto">
          <a:xfrm>
            <a:off x="908050" y="1042988"/>
            <a:ext cx="7194550" cy="2071687"/>
          </a:xfrm>
          <a:prstGeom prst="rect">
            <a:avLst/>
          </a:prstGeom>
          <a:noFill/>
          <a:ln>
            <a:noFill/>
          </a:ln>
          <a:extLst>
            <a:ext uri="{FAA26D3D-D897-4be2-8F04-BA451C77F1D7}"/>
          </a:extLst>
        </p:spPr>
        <p:txBody>
          <a:bodyPr lIns="91435" tIns="45718" rIns="91435" bIns="45718"/>
          <a:lstStyle>
            <a:lvl1pPr marL="488950" indent="-488950" algn="l" rtl="0" eaLnBrk="0" fontAlgn="base" hangingPunct="0">
              <a:spcBef>
                <a:spcPct val="35000"/>
              </a:spcBef>
              <a:spcAft>
                <a:spcPct val="0"/>
              </a:spcAft>
              <a:buClr>
                <a:srgbClr val="993300"/>
              </a:buClr>
              <a:buSzPct val="90000"/>
              <a:buFont typeface="Monotype Sorts" charset="0"/>
              <a:buChar char="n"/>
              <a:defRPr kumimoji="1">
                <a:solidFill>
                  <a:schemeClr val="tx1"/>
                </a:solidFill>
                <a:latin typeface="+mn-lt"/>
                <a:ea typeface="ＭＳ Ｐゴシック" charset="-128"/>
                <a:cs typeface="ＭＳ Ｐゴシック" charset="-128"/>
              </a:defRPr>
            </a:lvl1pPr>
            <a:lvl2pPr marL="1060450" indent="-407988" algn="l" rtl="0" eaLnBrk="0" fontAlgn="base" hangingPunct="0">
              <a:spcBef>
                <a:spcPct val="35000"/>
              </a:spcBef>
              <a:spcAft>
                <a:spcPct val="0"/>
              </a:spcAft>
              <a:buClr>
                <a:srgbClr val="CC6600"/>
              </a:buClr>
              <a:buSzPct val="80000"/>
              <a:buFont typeface="Monotype Sorts" charset="0"/>
              <a:buChar char="l"/>
              <a:defRPr kumimoji="1">
                <a:solidFill>
                  <a:schemeClr val="tx1"/>
                </a:solidFill>
                <a:latin typeface="+mn-lt"/>
                <a:ea typeface="ＭＳ Ｐゴシック" charset="-128"/>
              </a:defRPr>
            </a:lvl2pPr>
            <a:lvl3pPr marL="1550988" indent="-325438" algn="l" rtl="0" eaLnBrk="0" fontAlgn="base" hangingPunct="0">
              <a:spcBef>
                <a:spcPct val="35000"/>
              </a:spcBef>
              <a:spcAft>
                <a:spcPct val="0"/>
              </a:spcAft>
              <a:buClr>
                <a:srgbClr val="009900"/>
              </a:buClr>
              <a:buSzPct val="75000"/>
              <a:buFont typeface="Webdings" charset="0"/>
              <a:buChar char="4"/>
              <a:defRPr kumimoji="1">
                <a:solidFill>
                  <a:schemeClr val="tx1"/>
                </a:solidFill>
                <a:latin typeface="+mn-lt"/>
                <a:ea typeface="ＭＳ Ｐゴシック" charset="-128"/>
              </a:defRPr>
            </a:lvl3pPr>
            <a:lvl4pPr marL="2039938" indent="-325438" algn="l" rtl="0" eaLnBrk="0" fontAlgn="base" hangingPunct="0">
              <a:spcBef>
                <a:spcPct val="35000"/>
              </a:spcBef>
              <a:spcAft>
                <a:spcPct val="0"/>
              </a:spcAft>
              <a:buClr>
                <a:schemeClr val="hlink"/>
              </a:buClr>
              <a:buSzPct val="75000"/>
              <a:buChar char="–"/>
              <a:defRPr kumimoji="1">
                <a:solidFill>
                  <a:schemeClr val="tx1"/>
                </a:solidFill>
                <a:latin typeface="+mn-lt"/>
                <a:ea typeface="ＭＳ Ｐゴシック" charset="-128"/>
              </a:defRPr>
            </a:lvl4pPr>
            <a:lvl5pPr marL="2530475" indent="-325438"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5pPr>
            <a:lvl6pPr marL="3183912" indent="-326555"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6pPr>
            <a:lvl7pPr marL="3837022" indent="-326555"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7pPr>
            <a:lvl8pPr marL="4490133" indent="-326555"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8pPr>
            <a:lvl9pPr marL="5143243" indent="-326555"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9pPr>
          </a:lstStyle>
          <a:p>
            <a:pPr>
              <a:defRPr/>
            </a:pPr>
            <a:r>
              <a:rPr lang="en-US" dirty="0" smtClean="0">
                <a:ea typeface="ＭＳ Ｐゴシック" charset="0"/>
                <a:cs typeface="ＭＳ Ｐゴシック" charset="0"/>
              </a:rPr>
              <a:t>Direct relationship between working set of a process and its page-fault rate</a:t>
            </a:r>
          </a:p>
          <a:p>
            <a:pPr>
              <a:defRPr/>
            </a:pPr>
            <a:r>
              <a:rPr lang="en-US" dirty="0" smtClean="0">
                <a:ea typeface="ＭＳ Ｐゴシック" charset="0"/>
                <a:cs typeface="ＭＳ Ｐゴシック" charset="0"/>
              </a:rPr>
              <a:t>Working set changes over time</a:t>
            </a:r>
          </a:p>
          <a:p>
            <a:pPr>
              <a:defRPr/>
            </a:pPr>
            <a:r>
              <a:rPr lang="en-US" dirty="0" smtClean="0">
                <a:ea typeface="ＭＳ Ｐゴシック" charset="0"/>
                <a:cs typeface="ＭＳ Ｐゴシック" charset="0"/>
              </a:rPr>
              <a:t>Peaks and valleys over time</a:t>
            </a:r>
          </a:p>
          <a:p>
            <a:pPr marL="0" indent="0">
              <a:buFont typeface="Monotype Sorts" charset="0"/>
              <a:buNone/>
              <a:defRPr/>
            </a:pPr>
            <a:endParaRPr lang="en-US" dirty="0" smtClean="0">
              <a:ea typeface="ＭＳ Ｐゴシック" charset="0"/>
              <a:cs typeface="ＭＳ Ｐゴシック" charset="0"/>
            </a:endParaRPr>
          </a:p>
        </p:txBody>
      </p:sp>
    </p:spTree>
    <p:extLst>
      <p:ext uri="{BB962C8B-B14F-4D97-AF65-F5344CB8AC3E}">
        <p14:creationId xmlns:p14="http://schemas.microsoft.com/office/powerpoint/2010/main" val="2056122407"/>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Thank you all</a:t>
            </a:r>
            <a:endParaRPr lang="en-IN"/>
          </a:p>
        </p:txBody>
      </p:sp>
      <p:sp>
        <p:nvSpPr>
          <p:cNvPr id="3" name="Content Placeholder 2"/>
          <p:cNvSpPr>
            <a:spLocks noGrp="1"/>
          </p:cNvSpPr>
          <p:nvPr>
            <p:ph idx="1"/>
          </p:nvPr>
        </p:nvSpPr>
        <p:spPr/>
        <p:txBody>
          <a:bodyPr/>
          <a:lstStyle/>
          <a:p>
            <a:endParaRPr lang="en-IN" dirty="0"/>
          </a:p>
        </p:txBody>
      </p:sp>
      <p:sp>
        <p:nvSpPr>
          <p:cNvPr id="4" name="Slide Number Placeholder 3"/>
          <p:cNvSpPr>
            <a:spLocks noGrp="1"/>
          </p:cNvSpPr>
          <p:nvPr>
            <p:ph type="sldNum" sz="quarter" idx="12"/>
          </p:nvPr>
        </p:nvSpPr>
        <p:spPr/>
        <p:txBody>
          <a:bodyPr/>
          <a:lstStyle/>
          <a:p>
            <a:fld id="{B6F15528-21DE-4FAA-801E-634DDDAF4B2B}" type="slidenum">
              <a:rPr lang="en-US" smtClean="0">
                <a:solidFill>
                  <a:prstClr val="white"/>
                </a:solidFill>
              </a:rPr>
              <a:pPr/>
              <a:t>131</a:t>
            </a:fld>
            <a:endParaRPr lang="en-US" dirty="0">
              <a:solidFill>
                <a:prstClr val="white"/>
              </a:solidFill>
            </a:endParaRPr>
          </a:p>
        </p:txBody>
      </p:sp>
    </p:spTree>
    <p:extLst>
      <p:ext uri="{BB962C8B-B14F-4D97-AF65-F5344CB8AC3E}">
        <p14:creationId xmlns:p14="http://schemas.microsoft.com/office/powerpoint/2010/main" val="65769969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1026"/>
          <p:cNvSpPr>
            <a:spLocks noGrp="1" noChangeArrowheads="1"/>
          </p:cNvSpPr>
          <p:nvPr>
            <p:ph type="title"/>
          </p:nvPr>
        </p:nvSpPr>
        <p:spPr>
          <a:xfrm>
            <a:off x="866775" y="166688"/>
            <a:ext cx="7820025" cy="576262"/>
          </a:xfrm>
        </p:spPr>
        <p:txBody>
          <a:bodyPr>
            <a:normAutofit fontScale="90000"/>
          </a:bodyPr>
          <a:lstStyle/>
          <a:p>
            <a:pPr eaLnBrk="1" hangingPunct="1"/>
            <a:r>
              <a:rPr lang="en-US" altLang="en-US" smtClean="0"/>
              <a:t>Contiguous Allocation (Cont.)</a:t>
            </a:r>
          </a:p>
        </p:txBody>
      </p:sp>
      <p:sp>
        <p:nvSpPr>
          <p:cNvPr id="23555" name="Rectangle 1027"/>
          <p:cNvSpPr>
            <a:spLocks noGrp="1" noChangeArrowheads="1"/>
          </p:cNvSpPr>
          <p:nvPr>
            <p:ph type="body" idx="1"/>
          </p:nvPr>
        </p:nvSpPr>
        <p:spPr>
          <a:xfrm>
            <a:off x="919163" y="1093788"/>
            <a:ext cx="7262812" cy="4991100"/>
          </a:xfrm>
        </p:spPr>
        <p:txBody>
          <a:bodyPr/>
          <a:lstStyle/>
          <a:p>
            <a:r>
              <a:rPr lang="en-US" altLang="en-US" smtClean="0"/>
              <a:t>Relocation registers used to protect user processes from each other, and from changing operating-system code and data</a:t>
            </a:r>
          </a:p>
          <a:p>
            <a:pPr lvl="1"/>
            <a:r>
              <a:rPr lang="en-US" altLang="en-US" smtClean="0"/>
              <a:t>Base register contains value of smallest physical address</a:t>
            </a:r>
          </a:p>
          <a:p>
            <a:pPr lvl="1"/>
            <a:r>
              <a:rPr lang="en-US" altLang="en-US" smtClean="0"/>
              <a:t>Limit register contains range of logical addresses – each logical address must be less than the limit register </a:t>
            </a:r>
          </a:p>
          <a:p>
            <a:pPr lvl="1"/>
            <a:r>
              <a:rPr lang="en-US" altLang="en-US" smtClean="0"/>
              <a:t>MMU maps logical address </a:t>
            </a:r>
            <a:r>
              <a:rPr lang="en-US" altLang="en-US" i="1" smtClean="0"/>
              <a:t>dynamically</a:t>
            </a:r>
          </a:p>
          <a:p>
            <a:pPr lvl="1"/>
            <a:r>
              <a:rPr lang="en-US" altLang="en-US" smtClean="0"/>
              <a:t>Can then allow actions such as kernel code being </a:t>
            </a:r>
            <a:r>
              <a:rPr lang="en-US" altLang="en-US" b="1" smtClean="0">
                <a:solidFill>
                  <a:srgbClr val="0000FF"/>
                </a:solidFill>
              </a:rPr>
              <a:t>transient </a:t>
            </a:r>
            <a:r>
              <a:rPr lang="en-US" altLang="en-US" smtClean="0"/>
              <a:t>and kernel changing size</a:t>
            </a:r>
          </a:p>
        </p:txBody>
      </p:sp>
    </p:spTree>
    <p:extLst>
      <p:ext uri="{BB962C8B-B14F-4D97-AF65-F5344CB8AC3E}">
        <p14:creationId xmlns:p14="http://schemas.microsoft.com/office/powerpoint/2010/main" val="404902384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1003300" y="166688"/>
            <a:ext cx="8442325" cy="576262"/>
          </a:xfrm>
        </p:spPr>
        <p:txBody>
          <a:bodyPr/>
          <a:lstStyle/>
          <a:p>
            <a:pPr eaLnBrk="1" hangingPunct="1"/>
            <a:r>
              <a:rPr lang="en-US" altLang="en-US" sz="2400" smtClean="0"/>
              <a:t>Hardware Support for Relocation and Limit Registers</a:t>
            </a:r>
          </a:p>
        </p:txBody>
      </p:sp>
      <p:pic>
        <p:nvPicPr>
          <p:cNvPr id="24579" name="Picture 4" descr="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4675" y="1347788"/>
            <a:ext cx="5845175" cy="290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6994029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a:xfrm>
            <a:off x="914400" y="598488"/>
            <a:ext cx="7740650" cy="615950"/>
          </a:xfrm>
        </p:spPr>
        <p:txBody>
          <a:bodyPr>
            <a:normAutofit fontScale="90000"/>
          </a:bodyPr>
          <a:lstStyle/>
          <a:p>
            <a:pPr eaLnBrk="1" hangingPunct="1"/>
            <a:r>
              <a:rPr lang="en-US" altLang="en-US" smtClean="0"/>
              <a:t>Multiple-partition allocation</a:t>
            </a:r>
            <a:br>
              <a:rPr lang="en-US" altLang="en-US" smtClean="0"/>
            </a:br>
            <a:endParaRPr lang="en-US" altLang="en-US" smtClean="0"/>
          </a:p>
        </p:txBody>
      </p:sp>
      <p:sp>
        <p:nvSpPr>
          <p:cNvPr id="25603" name="Rectangle 3"/>
          <p:cNvSpPr>
            <a:spLocks noGrp="1" noChangeArrowheads="1"/>
          </p:cNvSpPr>
          <p:nvPr>
            <p:ph type="body" idx="1"/>
          </p:nvPr>
        </p:nvSpPr>
        <p:spPr>
          <a:xfrm>
            <a:off x="787400" y="1004888"/>
            <a:ext cx="7770813" cy="3262312"/>
          </a:xfrm>
        </p:spPr>
        <p:txBody>
          <a:bodyPr/>
          <a:lstStyle/>
          <a:p>
            <a:r>
              <a:rPr lang="en-US" altLang="en-US" smtClean="0"/>
              <a:t>Multiple-partition allocation</a:t>
            </a:r>
          </a:p>
          <a:p>
            <a:pPr lvl="1"/>
            <a:r>
              <a:rPr lang="en-US" altLang="en-US" sz="1600" smtClean="0"/>
              <a:t>Degree of multiprogramming limited by number of partitions</a:t>
            </a:r>
          </a:p>
          <a:p>
            <a:pPr lvl="1"/>
            <a:r>
              <a:rPr lang="en-US" altLang="en-US" sz="1600" b="1" smtClean="0">
                <a:solidFill>
                  <a:srgbClr val="0000FF"/>
                </a:solidFill>
              </a:rPr>
              <a:t>Variable-partition </a:t>
            </a:r>
            <a:r>
              <a:rPr lang="en-US" altLang="en-US" sz="1600" smtClean="0"/>
              <a:t>sizes for efficiency (sized to a given process’ needs)</a:t>
            </a:r>
          </a:p>
          <a:p>
            <a:pPr lvl="1"/>
            <a:r>
              <a:rPr lang="en-US" altLang="en-US" sz="1600" b="1" smtClean="0">
                <a:solidFill>
                  <a:srgbClr val="0000FF"/>
                </a:solidFill>
              </a:rPr>
              <a:t>Hole</a:t>
            </a:r>
            <a:r>
              <a:rPr lang="en-US" altLang="en-US" sz="1600" smtClean="0"/>
              <a:t> – block of available memory; holes of various size are scattered throughout memory</a:t>
            </a:r>
          </a:p>
          <a:p>
            <a:pPr lvl="1"/>
            <a:r>
              <a:rPr lang="en-US" altLang="en-US" sz="1600" smtClean="0"/>
              <a:t>When a process arrives, it is allocated memory from a hole large enough to accommodate it</a:t>
            </a:r>
          </a:p>
          <a:p>
            <a:pPr lvl="1"/>
            <a:r>
              <a:rPr lang="en-US" altLang="en-US" sz="1600" smtClean="0"/>
              <a:t>Process exiting frees its partition, adjacent free partitions combined</a:t>
            </a:r>
          </a:p>
          <a:p>
            <a:pPr lvl="1"/>
            <a:r>
              <a:rPr lang="en-US" altLang="en-US" sz="1600" smtClean="0"/>
              <a:t>Operating system maintains information about:</a:t>
            </a:r>
            <a:br>
              <a:rPr lang="en-US" altLang="en-US" sz="1600" smtClean="0"/>
            </a:br>
            <a:r>
              <a:rPr lang="en-US" altLang="en-US" sz="1600" smtClean="0"/>
              <a:t>a) allocated partitions    b) free partitions (hole)</a:t>
            </a:r>
          </a:p>
        </p:txBody>
      </p:sp>
      <p:pic>
        <p:nvPicPr>
          <p:cNvPr id="25604"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379538" y="4178300"/>
            <a:ext cx="6675437" cy="2176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3054263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a:xfrm>
            <a:off x="1260475" y="198438"/>
            <a:ext cx="7772400" cy="576262"/>
          </a:xfrm>
        </p:spPr>
        <p:txBody>
          <a:bodyPr>
            <a:normAutofit fontScale="90000"/>
          </a:bodyPr>
          <a:lstStyle/>
          <a:p>
            <a:pPr eaLnBrk="1" hangingPunct="1"/>
            <a:r>
              <a:rPr lang="en-US" altLang="en-US" dirty="0" smtClean="0"/>
              <a:t>Dynamic Storage-Allocation Problem</a:t>
            </a:r>
          </a:p>
        </p:txBody>
      </p:sp>
      <p:sp>
        <p:nvSpPr>
          <p:cNvPr id="26627" name="Rectangle 3"/>
          <p:cNvSpPr>
            <a:spLocks noGrp="1" noChangeArrowheads="1"/>
          </p:cNvSpPr>
          <p:nvPr>
            <p:ph type="body" idx="1"/>
          </p:nvPr>
        </p:nvSpPr>
        <p:spPr>
          <a:xfrm>
            <a:off x="1179513" y="1709738"/>
            <a:ext cx="7062787" cy="3624262"/>
          </a:xfrm>
        </p:spPr>
        <p:txBody>
          <a:bodyPr/>
          <a:lstStyle/>
          <a:p>
            <a:pPr>
              <a:lnSpc>
                <a:spcPct val="90000"/>
              </a:lnSpc>
            </a:pPr>
            <a:r>
              <a:rPr lang="en-US" altLang="en-US" b="1" smtClean="0">
                <a:solidFill>
                  <a:srgbClr val="3366FF"/>
                </a:solidFill>
              </a:rPr>
              <a:t>First-fit</a:t>
            </a:r>
            <a:r>
              <a:rPr lang="en-US" altLang="en-US" smtClean="0"/>
              <a:t>:  Allocate the </a:t>
            </a:r>
            <a:r>
              <a:rPr lang="en-US" altLang="en-US" b="1" i="1" smtClean="0"/>
              <a:t>first</a:t>
            </a:r>
            <a:r>
              <a:rPr lang="en-US" altLang="en-US" smtClean="0"/>
              <a:t> hole that is big enough</a:t>
            </a:r>
          </a:p>
          <a:p>
            <a:pPr>
              <a:lnSpc>
                <a:spcPct val="90000"/>
              </a:lnSpc>
              <a:buFont typeface="Monotype Sorts" pitchFamily="-84" charset="2"/>
              <a:buNone/>
            </a:pPr>
            <a:endParaRPr lang="en-US" altLang="en-US" smtClean="0"/>
          </a:p>
          <a:p>
            <a:pPr>
              <a:lnSpc>
                <a:spcPct val="90000"/>
              </a:lnSpc>
            </a:pPr>
            <a:r>
              <a:rPr lang="en-US" altLang="en-US" b="1" smtClean="0">
                <a:solidFill>
                  <a:srgbClr val="3366FF"/>
                </a:solidFill>
              </a:rPr>
              <a:t>Best-fit</a:t>
            </a:r>
            <a:r>
              <a:rPr lang="en-US" altLang="en-US" smtClean="0"/>
              <a:t>:  Allocate the </a:t>
            </a:r>
            <a:r>
              <a:rPr lang="en-US" altLang="en-US" b="1" i="1" smtClean="0"/>
              <a:t>smallest</a:t>
            </a:r>
            <a:r>
              <a:rPr lang="en-US" altLang="en-US" smtClean="0"/>
              <a:t> hole that is big enough; must search entire list, unless ordered by size  </a:t>
            </a:r>
          </a:p>
          <a:p>
            <a:pPr lvl="1">
              <a:lnSpc>
                <a:spcPct val="90000"/>
              </a:lnSpc>
            </a:pPr>
            <a:r>
              <a:rPr lang="en-US" altLang="en-US" smtClean="0"/>
              <a:t>Produces the smallest leftover hole</a:t>
            </a:r>
          </a:p>
          <a:p>
            <a:pPr lvl="1">
              <a:lnSpc>
                <a:spcPct val="90000"/>
              </a:lnSpc>
              <a:buFont typeface="Monotype Sorts" pitchFamily="-84" charset="2"/>
              <a:buNone/>
            </a:pPr>
            <a:endParaRPr lang="en-US" altLang="en-US" smtClean="0"/>
          </a:p>
          <a:p>
            <a:pPr>
              <a:lnSpc>
                <a:spcPct val="90000"/>
              </a:lnSpc>
            </a:pPr>
            <a:r>
              <a:rPr lang="en-US" altLang="en-US" b="1" smtClean="0">
                <a:solidFill>
                  <a:srgbClr val="3366FF"/>
                </a:solidFill>
              </a:rPr>
              <a:t>Worst-fit</a:t>
            </a:r>
            <a:r>
              <a:rPr lang="en-US" altLang="en-US" smtClean="0"/>
              <a:t>:  Allocate the </a:t>
            </a:r>
            <a:r>
              <a:rPr lang="en-US" altLang="en-US" b="1" i="1" smtClean="0"/>
              <a:t>largest</a:t>
            </a:r>
            <a:r>
              <a:rPr lang="en-US" altLang="en-US" smtClean="0"/>
              <a:t> hole; must also search entire list  </a:t>
            </a:r>
          </a:p>
          <a:p>
            <a:pPr lvl="1">
              <a:lnSpc>
                <a:spcPct val="90000"/>
              </a:lnSpc>
            </a:pPr>
            <a:r>
              <a:rPr lang="en-US" altLang="en-US" smtClean="0"/>
              <a:t>Produces the largest leftover hole</a:t>
            </a:r>
          </a:p>
        </p:txBody>
      </p:sp>
      <p:sp>
        <p:nvSpPr>
          <p:cNvPr id="26628" name="Text Box 4"/>
          <p:cNvSpPr txBox="1">
            <a:spLocks noChangeArrowheads="1"/>
          </p:cNvSpPr>
          <p:nvPr/>
        </p:nvSpPr>
        <p:spPr bwMode="auto">
          <a:xfrm>
            <a:off x="919163" y="1169988"/>
            <a:ext cx="61087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5" tIns="45718" rIns="91435" bIns="45718" anchor="ctr">
            <a:spAutoFit/>
          </a:bodyPr>
          <a:lstStyle>
            <a:lvl1pPr>
              <a:spcBef>
                <a:spcPct val="35000"/>
              </a:spcBef>
              <a:buClr>
                <a:srgbClr val="993300"/>
              </a:buClr>
              <a:buSzPct val="90000"/>
              <a:buFont typeface="Monotype Sorts" pitchFamily="-84" charset="2"/>
              <a:buChar char="n"/>
              <a:defRPr kumimoji="1">
                <a:solidFill>
                  <a:schemeClr val="tx1"/>
                </a:solidFill>
                <a:latin typeface="Helvetica" pitchFamily="-84" charset="0"/>
                <a:ea typeface="MS PGothic"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itchFamily="-84" charset="0"/>
                <a:ea typeface="MS PGothic" pitchFamily="34" charset="-128"/>
              </a:defRPr>
            </a:lvl2pPr>
            <a:lvl3pPr marL="1143000" indent="-228600">
              <a:spcBef>
                <a:spcPct val="35000"/>
              </a:spcBef>
              <a:buClr>
                <a:srgbClr val="009900"/>
              </a:buClr>
              <a:buSzPct val="75000"/>
              <a:buFont typeface="Webdings" pitchFamily="18" charset="2"/>
              <a:buChar char="4"/>
              <a:defRPr kumimoji="1">
                <a:solidFill>
                  <a:schemeClr val="tx1"/>
                </a:solidFill>
                <a:latin typeface="Helvetica" pitchFamily="-84" charset="0"/>
                <a:ea typeface="MS PGothic" pitchFamily="34" charset="-128"/>
              </a:defRPr>
            </a:lvl3pPr>
            <a:lvl4pPr marL="1600200" indent="-228600">
              <a:spcBef>
                <a:spcPct val="35000"/>
              </a:spcBef>
              <a:buClr>
                <a:schemeClr val="hlink"/>
              </a:buClr>
              <a:buSzPct val="75000"/>
              <a:buChar char="–"/>
              <a:defRPr kumimoji="1">
                <a:solidFill>
                  <a:schemeClr val="tx1"/>
                </a:solidFill>
                <a:latin typeface="Helvetica" pitchFamily="-84" charset="0"/>
                <a:ea typeface="MS PGothic" pitchFamily="34" charset="-128"/>
              </a:defRPr>
            </a:lvl4pPr>
            <a:lvl5pPr marL="2057400" indent="-228600">
              <a:spcBef>
                <a:spcPct val="35000"/>
              </a:spcBef>
              <a:buClr>
                <a:srgbClr val="FF0066"/>
              </a:buClr>
              <a:buSzPct val="75000"/>
              <a:buChar char="»"/>
              <a:defRPr kumimoji="1">
                <a:solidFill>
                  <a:schemeClr val="tx1"/>
                </a:solidFill>
                <a:latin typeface="Helvetica" pitchFamily="-84" charset="0"/>
                <a:ea typeface="MS PGothic"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9pPr>
          </a:lstStyle>
          <a:p>
            <a:pPr>
              <a:spcBef>
                <a:spcPct val="50000"/>
              </a:spcBef>
              <a:buClrTx/>
              <a:buSzTx/>
              <a:buFontTx/>
              <a:buNone/>
            </a:pPr>
            <a:r>
              <a:rPr kumimoji="0" lang="en-US" altLang="en-US"/>
              <a:t>How to satisfy a request of size </a:t>
            </a:r>
            <a:r>
              <a:rPr kumimoji="0" lang="en-US" altLang="en-US" b="1" i="1"/>
              <a:t>n</a:t>
            </a:r>
            <a:r>
              <a:rPr kumimoji="0" lang="en-US" altLang="en-US"/>
              <a:t> from a list of free holes?</a:t>
            </a:r>
          </a:p>
        </p:txBody>
      </p:sp>
      <p:sp>
        <p:nvSpPr>
          <p:cNvPr id="26629" name="Text Box 5"/>
          <p:cNvSpPr txBox="1">
            <a:spLocks noChangeArrowheads="1"/>
          </p:cNvSpPr>
          <p:nvPr/>
        </p:nvSpPr>
        <p:spPr bwMode="auto">
          <a:xfrm>
            <a:off x="1046163" y="4621213"/>
            <a:ext cx="760095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5" tIns="45718" rIns="91435" bIns="45718" anchor="ctr">
            <a:spAutoFit/>
          </a:bodyPr>
          <a:lstStyle>
            <a:lvl1pPr>
              <a:spcBef>
                <a:spcPct val="35000"/>
              </a:spcBef>
              <a:buClr>
                <a:srgbClr val="993300"/>
              </a:buClr>
              <a:buSzPct val="90000"/>
              <a:buFont typeface="Monotype Sorts" pitchFamily="-84" charset="2"/>
              <a:buChar char="n"/>
              <a:defRPr kumimoji="1">
                <a:solidFill>
                  <a:schemeClr val="tx1"/>
                </a:solidFill>
                <a:latin typeface="Helvetica" pitchFamily="-84" charset="0"/>
                <a:ea typeface="MS PGothic"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itchFamily="-84" charset="0"/>
                <a:ea typeface="MS PGothic" pitchFamily="34" charset="-128"/>
              </a:defRPr>
            </a:lvl2pPr>
            <a:lvl3pPr marL="1143000" indent="-228600">
              <a:spcBef>
                <a:spcPct val="35000"/>
              </a:spcBef>
              <a:buClr>
                <a:srgbClr val="009900"/>
              </a:buClr>
              <a:buSzPct val="75000"/>
              <a:buFont typeface="Webdings" pitchFamily="18" charset="2"/>
              <a:buChar char="4"/>
              <a:defRPr kumimoji="1">
                <a:solidFill>
                  <a:schemeClr val="tx1"/>
                </a:solidFill>
                <a:latin typeface="Helvetica" pitchFamily="-84" charset="0"/>
                <a:ea typeface="MS PGothic" pitchFamily="34" charset="-128"/>
              </a:defRPr>
            </a:lvl3pPr>
            <a:lvl4pPr marL="1600200" indent="-228600">
              <a:spcBef>
                <a:spcPct val="35000"/>
              </a:spcBef>
              <a:buClr>
                <a:schemeClr val="hlink"/>
              </a:buClr>
              <a:buSzPct val="75000"/>
              <a:buChar char="–"/>
              <a:defRPr kumimoji="1">
                <a:solidFill>
                  <a:schemeClr val="tx1"/>
                </a:solidFill>
                <a:latin typeface="Helvetica" pitchFamily="-84" charset="0"/>
                <a:ea typeface="MS PGothic" pitchFamily="34" charset="-128"/>
              </a:defRPr>
            </a:lvl4pPr>
            <a:lvl5pPr marL="2057400" indent="-228600">
              <a:spcBef>
                <a:spcPct val="35000"/>
              </a:spcBef>
              <a:buClr>
                <a:srgbClr val="FF0066"/>
              </a:buClr>
              <a:buSzPct val="75000"/>
              <a:buChar char="»"/>
              <a:defRPr kumimoji="1">
                <a:solidFill>
                  <a:schemeClr val="tx1"/>
                </a:solidFill>
                <a:latin typeface="Helvetica" pitchFamily="-84" charset="0"/>
                <a:ea typeface="MS PGothic"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9pPr>
          </a:lstStyle>
          <a:p>
            <a:pPr>
              <a:spcBef>
                <a:spcPct val="50000"/>
              </a:spcBef>
              <a:buClrTx/>
              <a:buSzTx/>
              <a:buFontTx/>
              <a:buNone/>
            </a:pPr>
            <a:r>
              <a:rPr kumimoji="0" lang="en-US" altLang="en-US"/>
              <a:t>First-fit and best-fit better than worst-fit in terms of speed and storage utilization</a:t>
            </a:r>
          </a:p>
        </p:txBody>
      </p:sp>
    </p:spTree>
    <p:extLst>
      <p:ext uri="{BB962C8B-B14F-4D97-AF65-F5344CB8AC3E}">
        <p14:creationId xmlns:p14="http://schemas.microsoft.com/office/powerpoint/2010/main" val="40399204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99592" y="29549"/>
            <a:ext cx="7315200" cy="1154097"/>
          </a:xfrm>
        </p:spPr>
        <p:txBody>
          <a:bodyPr>
            <a:normAutofit fontScale="90000"/>
          </a:bodyPr>
          <a:lstStyle/>
          <a:p>
            <a:r>
              <a:rPr lang="en-US" dirty="0"/>
              <a:t>Example of Best Fit Method</a:t>
            </a:r>
            <a:br>
              <a:rPr lang="en-US" dirty="0"/>
            </a:br>
            <a:endParaRPr lang="en-IN" dirty="0"/>
          </a:p>
        </p:txBody>
      </p:sp>
      <p:sp>
        <p:nvSpPr>
          <p:cNvPr id="3" name="Content Placeholder 2"/>
          <p:cNvSpPr>
            <a:spLocks noGrp="1"/>
          </p:cNvSpPr>
          <p:nvPr>
            <p:ph idx="1"/>
          </p:nvPr>
        </p:nvSpPr>
        <p:spPr>
          <a:xfrm>
            <a:off x="179512" y="1484784"/>
            <a:ext cx="8712968" cy="4824577"/>
          </a:xfrm>
        </p:spPr>
        <p:txBody>
          <a:bodyPr/>
          <a:lstStyle/>
          <a:p>
            <a:endParaRPr lang="en-US" dirty="0" smtClean="0"/>
          </a:p>
          <a:p>
            <a:endParaRPr lang="en-US" dirty="0"/>
          </a:p>
          <a:p>
            <a:r>
              <a:rPr lang="en-US" dirty="0" smtClean="0"/>
              <a:t>The </a:t>
            </a:r>
            <a:r>
              <a:rPr lang="en-US" dirty="0"/>
              <a:t>best fit memory allocation method the memory is traversed until a suitable empty block is found. In this method, the memory wastage is minimal as the approach allocates the memory blocks with minimum memory wastage.</a:t>
            </a:r>
            <a:endParaRPr lang="en-IN" dirty="0"/>
          </a:p>
        </p:txBody>
      </p:sp>
      <p:sp>
        <p:nvSpPr>
          <p:cNvPr id="4" name="Slide Number Placeholder 3"/>
          <p:cNvSpPr>
            <a:spLocks noGrp="1"/>
          </p:cNvSpPr>
          <p:nvPr>
            <p:ph type="sldNum" sz="quarter" idx="12"/>
          </p:nvPr>
        </p:nvSpPr>
        <p:spPr/>
        <p:txBody>
          <a:bodyPr/>
          <a:lstStyle/>
          <a:p>
            <a:fld id="{B6F15528-21DE-4FAA-801E-634DDDAF4B2B}" type="slidenum">
              <a:rPr lang="en-US" smtClean="0">
                <a:solidFill>
                  <a:prstClr val="white"/>
                </a:solidFill>
              </a:rPr>
              <a:pPr/>
              <a:t>18</a:t>
            </a:fld>
            <a:endParaRPr lang="en-US" dirty="0">
              <a:solidFill>
                <a:prstClr val="white"/>
              </a:solidFill>
            </a:endParaRPr>
          </a:p>
        </p:txBody>
      </p:sp>
    </p:spTree>
    <p:extLst>
      <p:ext uri="{BB962C8B-B14F-4D97-AF65-F5344CB8AC3E}">
        <p14:creationId xmlns:p14="http://schemas.microsoft.com/office/powerpoint/2010/main" val="193320864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normAutofit fontScale="92500" lnSpcReduction="20000"/>
          </a:bodyPr>
          <a:lstStyle/>
          <a:p>
            <a:r>
              <a:rPr lang="en-US" dirty="0"/>
              <a:t>In the given example, let us assume the jobs and the memory requirements as the following:</a:t>
            </a:r>
          </a:p>
          <a:p>
            <a:r>
              <a:rPr lang="en-US" dirty="0"/>
              <a:t>Job 1 90k</a:t>
            </a:r>
            <a:br>
              <a:rPr lang="en-US" dirty="0"/>
            </a:br>
            <a:r>
              <a:rPr lang="en-US" dirty="0"/>
              <a:t>Job 2 20k</a:t>
            </a:r>
            <a:br>
              <a:rPr lang="en-US" dirty="0"/>
            </a:br>
            <a:r>
              <a:rPr lang="en-US" dirty="0"/>
              <a:t>Job 3 50k</a:t>
            </a:r>
            <a:br>
              <a:rPr lang="en-US" dirty="0"/>
            </a:br>
            <a:r>
              <a:rPr lang="en-US" dirty="0"/>
              <a:t>Job 4 200k</a:t>
            </a:r>
          </a:p>
          <a:p>
            <a:r>
              <a:rPr lang="en-US" dirty="0"/>
              <a:t>Let the free pace memory allocation blocks be:</a:t>
            </a:r>
          </a:p>
          <a:p>
            <a:r>
              <a:rPr lang="en-US" dirty="0"/>
              <a:t>Block 1 50k</a:t>
            </a:r>
            <a:br>
              <a:rPr lang="en-US" dirty="0"/>
            </a:br>
            <a:r>
              <a:rPr lang="en-US" dirty="0"/>
              <a:t>Block 2 100k</a:t>
            </a:r>
            <a:br>
              <a:rPr lang="en-US" dirty="0"/>
            </a:br>
            <a:r>
              <a:rPr lang="en-US" dirty="0"/>
              <a:t>Block 3 90k</a:t>
            </a:r>
            <a:br>
              <a:rPr lang="en-US" dirty="0"/>
            </a:br>
            <a:r>
              <a:rPr lang="en-US" dirty="0"/>
              <a:t>Block 4 200k</a:t>
            </a:r>
            <a:br>
              <a:rPr lang="en-US" dirty="0"/>
            </a:br>
            <a:r>
              <a:rPr lang="en-US" dirty="0"/>
              <a:t>Block 5 50k</a:t>
            </a:r>
          </a:p>
          <a:p>
            <a:r>
              <a:rPr lang="en-US" dirty="0"/>
              <a:t>50k 100k 90k 200k 50k</a:t>
            </a:r>
          </a:p>
          <a:p>
            <a:endParaRPr lang="en-IN" dirty="0"/>
          </a:p>
        </p:txBody>
      </p:sp>
      <p:sp>
        <p:nvSpPr>
          <p:cNvPr id="4" name="Slide Number Placeholder 3"/>
          <p:cNvSpPr>
            <a:spLocks noGrp="1"/>
          </p:cNvSpPr>
          <p:nvPr>
            <p:ph type="sldNum" sz="quarter" idx="12"/>
          </p:nvPr>
        </p:nvSpPr>
        <p:spPr/>
        <p:txBody>
          <a:bodyPr/>
          <a:lstStyle/>
          <a:p>
            <a:fld id="{B6F15528-21DE-4FAA-801E-634DDDAF4B2B}" type="slidenum">
              <a:rPr lang="en-US" smtClean="0">
                <a:solidFill>
                  <a:prstClr val="white"/>
                </a:solidFill>
              </a:rPr>
              <a:pPr/>
              <a:t>19</a:t>
            </a:fld>
            <a:endParaRPr lang="en-US" dirty="0">
              <a:solidFill>
                <a:prstClr val="white"/>
              </a:solidFill>
            </a:endParaRPr>
          </a:p>
        </p:txBody>
      </p:sp>
    </p:spTree>
    <p:extLst>
      <p:ext uri="{BB962C8B-B14F-4D97-AF65-F5344CB8AC3E}">
        <p14:creationId xmlns:p14="http://schemas.microsoft.com/office/powerpoint/2010/main" val="182353931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1265238" y="112713"/>
            <a:ext cx="6559550" cy="576262"/>
          </a:xfrm>
        </p:spPr>
        <p:txBody>
          <a:bodyPr>
            <a:normAutofit fontScale="90000"/>
          </a:bodyPr>
          <a:lstStyle/>
          <a:p>
            <a:pPr eaLnBrk="1" hangingPunct="1"/>
            <a:r>
              <a:rPr lang="en-US" altLang="en-US" smtClean="0"/>
              <a:t>Base and Limit Registers</a:t>
            </a:r>
          </a:p>
        </p:txBody>
      </p:sp>
      <p:sp>
        <p:nvSpPr>
          <p:cNvPr id="7171" name="Rectangle 3"/>
          <p:cNvSpPr>
            <a:spLocks noGrp="1" noChangeArrowheads="1"/>
          </p:cNvSpPr>
          <p:nvPr>
            <p:ph type="body" idx="1"/>
          </p:nvPr>
        </p:nvSpPr>
        <p:spPr>
          <a:xfrm>
            <a:off x="950913" y="995363"/>
            <a:ext cx="7351712" cy="4483100"/>
          </a:xfrm>
        </p:spPr>
        <p:txBody>
          <a:bodyPr/>
          <a:lstStyle/>
          <a:p>
            <a:r>
              <a:rPr lang="en-US" altLang="en-US" smtClean="0"/>
              <a:t>A pair of </a:t>
            </a:r>
            <a:r>
              <a:rPr lang="en-US" altLang="en-US" b="1" smtClean="0">
                <a:solidFill>
                  <a:srgbClr val="3366FF"/>
                </a:solidFill>
              </a:rPr>
              <a:t>base</a:t>
            </a:r>
            <a:r>
              <a:rPr lang="en-US" altLang="en-US" smtClean="0">
                <a:solidFill>
                  <a:srgbClr val="3366FF"/>
                </a:solidFill>
              </a:rPr>
              <a:t> </a:t>
            </a:r>
            <a:r>
              <a:rPr lang="en-US" altLang="en-US" smtClean="0"/>
              <a:t>and</a:t>
            </a:r>
            <a:r>
              <a:rPr lang="en-US" altLang="en-US" b="1" smtClean="0">
                <a:solidFill>
                  <a:srgbClr val="FF0000"/>
                </a:solidFill>
              </a:rPr>
              <a:t> </a:t>
            </a:r>
            <a:r>
              <a:rPr lang="en-US" altLang="en-US" b="1" smtClean="0">
                <a:solidFill>
                  <a:srgbClr val="3366FF"/>
                </a:solidFill>
              </a:rPr>
              <a:t>limit</a:t>
            </a:r>
            <a:r>
              <a:rPr lang="en-US" altLang="en-US" smtClean="0">
                <a:solidFill>
                  <a:srgbClr val="3366FF"/>
                </a:solidFill>
              </a:rPr>
              <a:t> </a:t>
            </a:r>
            <a:r>
              <a:rPr lang="en-US" altLang="en-US" b="1" smtClean="0">
                <a:solidFill>
                  <a:srgbClr val="3366FF"/>
                </a:solidFill>
              </a:rPr>
              <a:t>registers</a:t>
            </a:r>
            <a:r>
              <a:rPr lang="en-US" altLang="en-US" smtClean="0"/>
              <a:t> define the logical address space</a:t>
            </a:r>
          </a:p>
          <a:p>
            <a:r>
              <a:rPr lang="en-US" altLang="en-US" smtClean="0"/>
              <a:t>CPU must check every memory access generated in user mode to be sure it is between base and limit for that user</a:t>
            </a:r>
          </a:p>
        </p:txBody>
      </p:sp>
      <p:pic>
        <p:nvPicPr>
          <p:cNvPr id="7172"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86063" y="2128838"/>
            <a:ext cx="3273425" cy="360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5340706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r>
              <a:rPr lang="en-US" b="1" dirty="0"/>
              <a:t>1. Job 1 (size – 90k)</a:t>
            </a:r>
            <a:r>
              <a:rPr lang="en-US" dirty="0"/>
              <a:t/>
            </a:r>
            <a:br>
              <a:rPr lang="en-US" dirty="0"/>
            </a:br>
            <a:r>
              <a:rPr lang="en-US" dirty="0"/>
              <a:t>• The memory is traversed searching for the memory space with minimum wastage.</a:t>
            </a:r>
            <a:br>
              <a:rPr lang="en-US" dirty="0"/>
            </a:br>
            <a:r>
              <a:rPr lang="en-US" dirty="0"/>
              <a:t>• The first block is not assigned as it is smaller than the demanded memory. 50k (block size) &lt; 90k (job size).</a:t>
            </a:r>
            <a:br>
              <a:rPr lang="en-US" dirty="0"/>
            </a:br>
            <a:r>
              <a:rPr lang="en-US" dirty="0"/>
              <a:t>• The second block is also not allocated as it will cause memory wastage.</a:t>
            </a:r>
            <a:br>
              <a:rPr lang="en-US" dirty="0"/>
            </a:br>
            <a:r>
              <a:rPr lang="en-US" dirty="0"/>
              <a:t>• Control moves to the third block which is then allocated as the process size and the memory sizes are equal.</a:t>
            </a:r>
            <a:br>
              <a:rPr lang="en-US" dirty="0"/>
            </a:br>
            <a:r>
              <a:rPr lang="en-US" dirty="0"/>
              <a:t>• Job 1 is assigned to block 3 with no memory wastage.</a:t>
            </a:r>
            <a:endParaRPr lang="en-IN" dirty="0"/>
          </a:p>
        </p:txBody>
      </p:sp>
      <p:sp>
        <p:nvSpPr>
          <p:cNvPr id="4" name="Slide Number Placeholder 3"/>
          <p:cNvSpPr>
            <a:spLocks noGrp="1"/>
          </p:cNvSpPr>
          <p:nvPr>
            <p:ph type="sldNum" sz="quarter" idx="12"/>
          </p:nvPr>
        </p:nvSpPr>
        <p:spPr/>
        <p:txBody>
          <a:bodyPr/>
          <a:lstStyle/>
          <a:p>
            <a:fld id="{B6F15528-21DE-4FAA-801E-634DDDAF4B2B}" type="slidenum">
              <a:rPr lang="en-US" smtClean="0">
                <a:solidFill>
                  <a:prstClr val="white"/>
                </a:solidFill>
              </a:rPr>
              <a:pPr/>
              <a:t>20</a:t>
            </a:fld>
            <a:endParaRPr lang="en-US" dirty="0">
              <a:solidFill>
                <a:prstClr val="white"/>
              </a:solidFill>
            </a:endParaRPr>
          </a:p>
        </p:txBody>
      </p:sp>
    </p:spTree>
    <p:extLst>
      <p:ext uri="{BB962C8B-B14F-4D97-AF65-F5344CB8AC3E}">
        <p14:creationId xmlns:p14="http://schemas.microsoft.com/office/powerpoint/2010/main" val="270820158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r>
              <a:rPr lang="en-US" b="1" dirty="0"/>
              <a:t>2. Job 2 (size – 20k)</a:t>
            </a:r>
            <a:r>
              <a:rPr lang="en-US" dirty="0"/>
              <a:t/>
            </a:r>
            <a:br>
              <a:rPr lang="en-US" dirty="0"/>
            </a:br>
            <a:r>
              <a:rPr lang="en-US" dirty="0"/>
              <a:t>• The CPU searches the memory for an empty memory slot which is either equal to or more than 100k.</a:t>
            </a:r>
            <a:br>
              <a:rPr lang="en-US" dirty="0"/>
            </a:br>
            <a:r>
              <a:rPr lang="en-US" dirty="0"/>
              <a:t>• The first block is selected as it is slightly greater than the process size.</a:t>
            </a:r>
            <a:br>
              <a:rPr lang="en-US" dirty="0"/>
            </a:br>
            <a:r>
              <a:rPr lang="en-US" dirty="0"/>
              <a:t>• Block 1 is allocated to the second process.</a:t>
            </a:r>
            <a:br>
              <a:rPr lang="en-US" dirty="0"/>
            </a:br>
            <a:r>
              <a:rPr lang="en-US" dirty="0"/>
              <a:t>• Waste in size is of 30k</a:t>
            </a:r>
            <a:endParaRPr lang="en-IN" dirty="0"/>
          </a:p>
        </p:txBody>
      </p:sp>
      <p:sp>
        <p:nvSpPr>
          <p:cNvPr id="4" name="Slide Number Placeholder 3"/>
          <p:cNvSpPr>
            <a:spLocks noGrp="1"/>
          </p:cNvSpPr>
          <p:nvPr>
            <p:ph type="sldNum" sz="quarter" idx="12"/>
          </p:nvPr>
        </p:nvSpPr>
        <p:spPr/>
        <p:txBody>
          <a:bodyPr/>
          <a:lstStyle/>
          <a:p>
            <a:fld id="{B6F15528-21DE-4FAA-801E-634DDDAF4B2B}" type="slidenum">
              <a:rPr lang="en-US" smtClean="0">
                <a:solidFill>
                  <a:prstClr val="white"/>
                </a:solidFill>
              </a:rPr>
              <a:pPr/>
              <a:t>21</a:t>
            </a:fld>
            <a:endParaRPr lang="en-US" dirty="0">
              <a:solidFill>
                <a:prstClr val="white"/>
              </a:solidFill>
            </a:endParaRPr>
          </a:p>
        </p:txBody>
      </p:sp>
    </p:spTree>
    <p:extLst>
      <p:ext uri="{BB962C8B-B14F-4D97-AF65-F5344CB8AC3E}">
        <p14:creationId xmlns:p14="http://schemas.microsoft.com/office/powerpoint/2010/main" val="403844590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normAutofit lnSpcReduction="10000"/>
          </a:bodyPr>
          <a:lstStyle/>
          <a:p>
            <a:r>
              <a:rPr lang="en-US" b="1" dirty="0"/>
              <a:t>3. Job 3 (size – 50k)</a:t>
            </a:r>
            <a:r>
              <a:rPr lang="en-US" dirty="0"/>
              <a:t/>
            </a:r>
            <a:br>
              <a:rPr lang="en-US" dirty="0"/>
            </a:br>
            <a:r>
              <a:rPr lang="en-US" dirty="0"/>
              <a:t>• The CPU searches the entire memory block to allocate free memory.</a:t>
            </a:r>
            <a:br>
              <a:rPr lang="en-US" dirty="0"/>
            </a:br>
            <a:r>
              <a:rPr lang="en-US" dirty="0"/>
              <a:t>• The first block is already allocated to job 2. Hence it is skipped.</a:t>
            </a:r>
            <a:br>
              <a:rPr lang="en-US" dirty="0"/>
            </a:br>
            <a:r>
              <a:rPr lang="en-US" dirty="0"/>
              <a:t>• The CPU moves to the second block but is greater in size than the demanded memory (50 k &lt; 100 k).</a:t>
            </a:r>
            <a:br>
              <a:rPr lang="en-US" dirty="0"/>
            </a:br>
            <a:r>
              <a:rPr lang="en-US" dirty="0"/>
              <a:t>• The third block is already occupied, and hence it is skipped.</a:t>
            </a:r>
            <a:br>
              <a:rPr lang="en-US" dirty="0"/>
            </a:br>
            <a:r>
              <a:rPr lang="en-US" dirty="0"/>
              <a:t>• The CPU now moves to the fourth block which is also greater than the demanded size. Hence it is also skipped.</a:t>
            </a:r>
            <a:br>
              <a:rPr lang="en-US" dirty="0"/>
            </a:br>
            <a:r>
              <a:rPr lang="en-US" dirty="0"/>
              <a:t>• Now the fifth block is accessed. In this case, the demanded memory and the available memory sizes are equal (50k = 50k).</a:t>
            </a:r>
            <a:br>
              <a:rPr lang="en-US" dirty="0"/>
            </a:br>
            <a:r>
              <a:rPr lang="en-US" dirty="0"/>
              <a:t>• Hence the block five are allocated to job 3.</a:t>
            </a:r>
            <a:endParaRPr lang="en-IN" dirty="0"/>
          </a:p>
        </p:txBody>
      </p:sp>
      <p:sp>
        <p:nvSpPr>
          <p:cNvPr id="4" name="Slide Number Placeholder 3"/>
          <p:cNvSpPr>
            <a:spLocks noGrp="1"/>
          </p:cNvSpPr>
          <p:nvPr>
            <p:ph type="sldNum" sz="quarter" idx="12"/>
          </p:nvPr>
        </p:nvSpPr>
        <p:spPr/>
        <p:txBody>
          <a:bodyPr/>
          <a:lstStyle/>
          <a:p>
            <a:fld id="{B6F15528-21DE-4FAA-801E-634DDDAF4B2B}" type="slidenum">
              <a:rPr lang="en-US" smtClean="0">
                <a:solidFill>
                  <a:prstClr val="white"/>
                </a:solidFill>
              </a:rPr>
              <a:pPr/>
              <a:t>22</a:t>
            </a:fld>
            <a:endParaRPr lang="en-US" dirty="0">
              <a:solidFill>
                <a:prstClr val="white"/>
              </a:solidFill>
            </a:endParaRPr>
          </a:p>
        </p:txBody>
      </p:sp>
    </p:spTree>
    <p:extLst>
      <p:ext uri="{BB962C8B-B14F-4D97-AF65-F5344CB8AC3E}">
        <p14:creationId xmlns:p14="http://schemas.microsoft.com/office/powerpoint/2010/main" val="404995805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r>
              <a:rPr lang="en-US" b="1" dirty="0"/>
              <a:t>4. Job 4 (size- 200k)</a:t>
            </a:r>
            <a:r>
              <a:rPr lang="en-US" dirty="0"/>
              <a:t/>
            </a:r>
            <a:br>
              <a:rPr lang="en-US" dirty="0"/>
            </a:br>
            <a:r>
              <a:rPr lang="en-US" dirty="0"/>
              <a:t>• The CPU searches the memory blocks for allocation.</a:t>
            </a:r>
            <a:br>
              <a:rPr lang="en-US" dirty="0"/>
            </a:br>
            <a:r>
              <a:rPr lang="en-US" dirty="0"/>
              <a:t>• It skips the first block as it is already occupied.</a:t>
            </a:r>
            <a:br>
              <a:rPr lang="en-US" dirty="0"/>
            </a:br>
            <a:r>
              <a:rPr lang="en-US" dirty="0"/>
              <a:t>• The second block in the memory is skipped as it is smaller than the demanded memory.</a:t>
            </a:r>
            <a:br>
              <a:rPr lang="en-US" dirty="0"/>
            </a:br>
            <a:r>
              <a:rPr lang="en-US" dirty="0"/>
              <a:t>• The third memory block is also skipped as it is already occupied.</a:t>
            </a:r>
            <a:br>
              <a:rPr lang="en-US" dirty="0"/>
            </a:br>
            <a:r>
              <a:rPr lang="en-US" dirty="0"/>
              <a:t>• CPU then moves to the fourth memory block which is finally allocated as its size exactly meets the demanded memory size of the process (200k = 200k).</a:t>
            </a:r>
            <a:br>
              <a:rPr lang="en-US" dirty="0"/>
            </a:br>
            <a:r>
              <a:rPr lang="en-US" dirty="0"/>
              <a:t>• Block four is allocated to the memory which no memory wastage.</a:t>
            </a:r>
            <a:endParaRPr lang="en-IN" dirty="0"/>
          </a:p>
        </p:txBody>
      </p:sp>
      <p:sp>
        <p:nvSpPr>
          <p:cNvPr id="4" name="Slide Number Placeholder 3"/>
          <p:cNvSpPr>
            <a:spLocks noGrp="1"/>
          </p:cNvSpPr>
          <p:nvPr>
            <p:ph type="sldNum" sz="quarter" idx="12"/>
          </p:nvPr>
        </p:nvSpPr>
        <p:spPr/>
        <p:txBody>
          <a:bodyPr/>
          <a:lstStyle/>
          <a:p>
            <a:fld id="{B6F15528-21DE-4FAA-801E-634DDDAF4B2B}" type="slidenum">
              <a:rPr lang="en-US" smtClean="0">
                <a:solidFill>
                  <a:prstClr val="white"/>
                </a:solidFill>
              </a:rPr>
              <a:pPr/>
              <a:t>23</a:t>
            </a:fld>
            <a:endParaRPr lang="en-US" dirty="0">
              <a:solidFill>
                <a:prstClr val="white"/>
              </a:solidFill>
            </a:endParaRPr>
          </a:p>
        </p:txBody>
      </p:sp>
    </p:spTree>
    <p:extLst>
      <p:ext uri="{BB962C8B-B14F-4D97-AF65-F5344CB8AC3E}">
        <p14:creationId xmlns:p14="http://schemas.microsoft.com/office/powerpoint/2010/main" val="382173226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r>
              <a:rPr lang="en-US" dirty="0"/>
              <a:t>All the </a:t>
            </a:r>
            <a:r>
              <a:rPr lang="en-US" dirty="0" smtClean="0"/>
              <a:t>processes </a:t>
            </a:r>
            <a:r>
              <a:rPr lang="en-US" dirty="0"/>
              <a:t>are assigned memory blocks</a:t>
            </a:r>
            <a:r>
              <a:rPr lang="en-US" dirty="0" smtClean="0"/>
              <a:t>.</a:t>
            </a:r>
          </a:p>
          <a:p>
            <a:r>
              <a:rPr lang="en-US" dirty="0"/>
              <a:t>50k 100k 90k 200k 50k</a:t>
            </a:r>
          </a:p>
          <a:p>
            <a:r>
              <a:rPr lang="en-US" dirty="0"/>
              <a:t>Unused memory</a:t>
            </a:r>
            <a:br>
              <a:rPr lang="en-US" dirty="0"/>
            </a:br>
            <a:r>
              <a:rPr lang="en-US" dirty="0"/>
              <a:t>Block 1= 30 K</a:t>
            </a:r>
            <a:br>
              <a:rPr lang="en-US" dirty="0"/>
            </a:br>
            <a:r>
              <a:rPr lang="en-US" dirty="0"/>
              <a:t>Block 2= Nil</a:t>
            </a:r>
            <a:br>
              <a:rPr lang="en-US" dirty="0"/>
            </a:br>
            <a:r>
              <a:rPr lang="en-US" dirty="0"/>
              <a:t>Block 3= 0 K</a:t>
            </a:r>
            <a:br>
              <a:rPr lang="en-US" dirty="0"/>
            </a:br>
            <a:r>
              <a:rPr lang="en-US" dirty="0"/>
              <a:t>Block 4= 0 K</a:t>
            </a:r>
            <a:br>
              <a:rPr lang="en-US" dirty="0"/>
            </a:br>
            <a:r>
              <a:rPr lang="en-US" dirty="0"/>
              <a:t>Block 5= 0 K</a:t>
            </a:r>
          </a:p>
          <a:p>
            <a:r>
              <a:rPr lang="en-US" dirty="0"/>
              <a:t>Hence, the method involves the least amount of wastage memory and hence is known as the </a:t>
            </a:r>
            <a:r>
              <a:rPr lang="en-US" dirty="0">
                <a:solidFill>
                  <a:srgbClr val="FF0000"/>
                </a:solidFill>
              </a:rPr>
              <a:t>Best Fit method</a:t>
            </a:r>
            <a:r>
              <a:rPr lang="en-US" dirty="0"/>
              <a:t>.</a:t>
            </a:r>
          </a:p>
          <a:p>
            <a:endParaRPr lang="en-IN" dirty="0"/>
          </a:p>
        </p:txBody>
      </p:sp>
      <p:sp>
        <p:nvSpPr>
          <p:cNvPr id="4" name="Slide Number Placeholder 3"/>
          <p:cNvSpPr>
            <a:spLocks noGrp="1"/>
          </p:cNvSpPr>
          <p:nvPr>
            <p:ph type="sldNum" sz="quarter" idx="12"/>
          </p:nvPr>
        </p:nvSpPr>
        <p:spPr/>
        <p:txBody>
          <a:bodyPr/>
          <a:lstStyle/>
          <a:p>
            <a:fld id="{B6F15528-21DE-4FAA-801E-634DDDAF4B2B}" type="slidenum">
              <a:rPr lang="en-US" smtClean="0">
                <a:solidFill>
                  <a:prstClr val="white"/>
                </a:solidFill>
              </a:rPr>
              <a:pPr/>
              <a:t>24</a:t>
            </a:fld>
            <a:endParaRPr lang="en-US" dirty="0">
              <a:solidFill>
                <a:prstClr val="white"/>
              </a:solidFill>
            </a:endParaRPr>
          </a:p>
        </p:txBody>
      </p:sp>
    </p:spTree>
    <p:extLst>
      <p:ext uri="{BB962C8B-B14F-4D97-AF65-F5344CB8AC3E}">
        <p14:creationId xmlns:p14="http://schemas.microsoft.com/office/powerpoint/2010/main" val="320583761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t>First Fit Method</a:t>
            </a:r>
            <a:br>
              <a:rPr lang="en-IN" dirty="0"/>
            </a:br>
            <a:endParaRPr lang="en-IN" dirty="0"/>
          </a:p>
        </p:txBody>
      </p:sp>
      <p:sp>
        <p:nvSpPr>
          <p:cNvPr id="3" name="Content Placeholder 2"/>
          <p:cNvSpPr>
            <a:spLocks noGrp="1"/>
          </p:cNvSpPr>
          <p:nvPr>
            <p:ph idx="1"/>
          </p:nvPr>
        </p:nvSpPr>
        <p:spPr/>
        <p:txBody>
          <a:bodyPr/>
          <a:lstStyle/>
          <a:p>
            <a:r>
              <a:rPr lang="en-US" dirty="0"/>
              <a:t>In this method, whichever partition has the memory space equal or more than the demanded memory by the process, is allocated to the process at the first attempt during memory traversing. This method continues until all the processes are allocated free memory blocks or no correct free memory block is left that can be assigned to a process.</a:t>
            </a:r>
            <a:endParaRPr lang="en-IN" dirty="0"/>
          </a:p>
        </p:txBody>
      </p:sp>
      <p:sp>
        <p:nvSpPr>
          <p:cNvPr id="4" name="Slide Number Placeholder 3"/>
          <p:cNvSpPr>
            <a:spLocks noGrp="1"/>
          </p:cNvSpPr>
          <p:nvPr>
            <p:ph type="sldNum" sz="quarter" idx="12"/>
          </p:nvPr>
        </p:nvSpPr>
        <p:spPr/>
        <p:txBody>
          <a:bodyPr/>
          <a:lstStyle/>
          <a:p>
            <a:fld id="{B6F15528-21DE-4FAA-801E-634DDDAF4B2B}" type="slidenum">
              <a:rPr lang="en-US" smtClean="0">
                <a:solidFill>
                  <a:prstClr val="white"/>
                </a:solidFill>
              </a:rPr>
              <a:pPr/>
              <a:t>25</a:t>
            </a:fld>
            <a:endParaRPr lang="en-US" dirty="0">
              <a:solidFill>
                <a:prstClr val="white"/>
              </a:solidFill>
            </a:endParaRPr>
          </a:p>
        </p:txBody>
      </p:sp>
    </p:spTree>
    <p:extLst>
      <p:ext uri="{BB962C8B-B14F-4D97-AF65-F5344CB8AC3E}">
        <p14:creationId xmlns:p14="http://schemas.microsoft.com/office/powerpoint/2010/main" val="271788659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normAutofit fontScale="92500" lnSpcReduction="20000"/>
          </a:bodyPr>
          <a:lstStyle/>
          <a:p>
            <a:r>
              <a:rPr lang="en-US" dirty="0"/>
              <a:t>In the given example, let us assume the jobs and the memory requirements as the following:</a:t>
            </a:r>
          </a:p>
          <a:p>
            <a:r>
              <a:rPr lang="en-US" dirty="0"/>
              <a:t>Job 1 90k</a:t>
            </a:r>
            <a:br>
              <a:rPr lang="en-US" dirty="0"/>
            </a:br>
            <a:r>
              <a:rPr lang="en-US" dirty="0"/>
              <a:t>Job 2 20k</a:t>
            </a:r>
            <a:br>
              <a:rPr lang="en-US" dirty="0"/>
            </a:br>
            <a:r>
              <a:rPr lang="en-US" dirty="0"/>
              <a:t>Job 3 50k</a:t>
            </a:r>
            <a:br>
              <a:rPr lang="en-US" dirty="0"/>
            </a:br>
            <a:r>
              <a:rPr lang="en-US" dirty="0"/>
              <a:t>Job 4 10k</a:t>
            </a:r>
          </a:p>
          <a:p>
            <a:r>
              <a:rPr lang="en-US" dirty="0"/>
              <a:t>Let the free pace memory allocation blocks be:</a:t>
            </a:r>
          </a:p>
          <a:p>
            <a:r>
              <a:rPr lang="en-US" dirty="0"/>
              <a:t>Block 1 50k</a:t>
            </a:r>
            <a:br>
              <a:rPr lang="en-US" dirty="0"/>
            </a:br>
            <a:r>
              <a:rPr lang="en-US" dirty="0"/>
              <a:t>Block 2 100k</a:t>
            </a:r>
            <a:br>
              <a:rPr lang="en-US" dirty="0"/>
            </a:br>
            <a:r>
              <a:rPr lang="en-US" dirty="0"/>
              <a:t>Block 3 90k</a:t>
            </a:r>
            <a:br>
              <a:rPr lang="en-US" dirty="0"/>
            </a:br>
            <a:r>
              <a:rPr lang="en-US" dirty="0"/>
              <a:t>Block 4 200k</a:t>
            </a:r>
            <a:br>
              <a:rPr lang="en-US" dirty="0"/>
            </a:br>
            <a:r>
              <a:rPr lang="en-US" dirty="0"/>
              <a:t>Block 5 50k</a:t>
            </a:r>
          </a:p>
          <a:p>
            <a:r>
              <a:rPr lang="en-US" dirty="0"/>
              <a:t>50k 100k 90k 200k 50k</a:t>
            </a:r>
          </a:p>
          <a:p>
            <a:endParaRPr lang="en-IN" dirty="0"/>
          </a:p>
        </p:txBody>
      </p:sp>
      <p:sp>
        <p:nvSpPr>
          <p:cNvPr id="4" name="Slide Number Placeholder 3"/>
          <p:cNvSpPr>
            <a:spLocks noGrp="1"/>
          </p:cNvSpPr>
          <p:nvPr>
            <p:ph type="sldNum" sz="quarter" idx="12"/>
          </p:nvPr>
        </p:nvSpPr>
        <p:spPr/>
        <p:txBody>
          <a:bodyPr/>
          <a:lstStyle/>
          <a:p>
            <a:fld id="{B6F15528-21DE-4FAA-801E-634DDDAF4B2B}" type="slidenum">
              <a:rPr lang="en-US" smtClean="0">
                <a:solidFill>
                  <a:prstClr val="white"/>
                </a:solidFill>
              </a:rPr>
              <a:pPr/>
              <a:t>26</a:t>
            </a:fld>
            <a:endParaRPr lang="en-US" dirty="0">
              <a:solidFill>
                <a:prstClr val="white"/>
              </a:solidFill>
            </a:endParaRPr>
          </a:p>
        </p:txBody>
      </p:sp>
    </p:spTree>
    <p:extLst>
      <p:ext uri="{BB962C8B-B14F-4D97-AF65-F5344CB8AC3E}">
        <p14:creationId xmlns:p14="http://schemas.microsoft.com/office/powerpoint/2010/main" val="168834699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r>
              <a:rPr lang="en-US" b="1" dirty="0"/>
              <a:t>1.Job 1 (size – 90k)</a:t>
            </a:r>
            <a:r>
              <a:rPr lang="en-US" dirty="0"/>
              <a:t/>
            </a:r>
            <a:br>
              <a:rPr lang="en-US" dirty="0"/>
            </a:br>
            <a:r>
              <a:rPr lang="en-US" dirty="0"/>
              <a:t> The job cannot fit in the first block as 50k (block size) &lt; 90k (job size).</a:t>
            </a:r>
            <a:br>
              <a:rPr lang="en-US" dirty="0"/>
            </a:br>
            <a:r>
              <a:rPr lang="en-US" dirty="0"/>
              <a:t>• Goes to block 2 as can fit in block 2 as 100K &gt; 90K (Size of the block more than the size of the process).</a:t>
            </a:r>
            <a:br>
              <a:rPr lang="en-US" dirty="0"/>
            </a:br>
            <a:r>
              <a:rPr lang="en-US" dirty="0"/>
              <a:t>• The job is assigned to the second block.</a:t>
            </a:r>
            <a:br>
              <a:rPr lang="en-US" dirty="0"/>
            </a:br>
            <a:r>
              <a:rPr lang="en-US" dirty="0"/>
              <a:t>• 10K remains empty in this block now.</a:t>
            </a:r>
            <a:endParaRPr lang="en-IN" dirty="0"/>
          </a:p>
        </p:txBody>
      </p:sp>
      <p:sp>
        <p:nvSpPr>
          <p:cNvPr id="4" name="Slide Number Placeholder 3"/>
          <p:cNvSpPr>
            <a:spLocks noGrp="1"/>
          </p:cNvSpPr>
          <p:nvPr>
            <p:ph type="sldNum" sz="quarter" idx="12"/>
          </p:nvPr>
        </p:nvSpPr>
        <p:spPr/>
        <p:txBody>
          <a:bodyPr/>
          <a:lstStyle/>
          <a:p>
            <a:fld id="{B6F15528-21DE-4FAA-801E-634DDDAF4B2B}" type="slidenum">
              <a:rPr lang="en-US" smtClean="0">
                <a:solidFill>
                  <a:prstClr val="white"/>
                </a:solidFill>
              </a:rPr>
              <a:pPr/>
              <a:t>27</a:t>
            </a:fld>
            <a:endParaRPr lang="en-US" dirty="0">
              <a:solidFill>
                <a:prstClr val="white"/>
              </a:solidFill>
            </a:endParaRPr>
          </a:p>
        </p:txBody>
      </p:sp>
    </p:spTree>
    <p:extLst>
      <p:ext uri="{BB962C8B-B14F-4D97-AF65-F5344CB8AC3E}">
        <p14:creationId xmlns:p14="http://schemas.microsoft.com/office/powerpoint/2010/main" val="234295777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r>
              <a:rPr lang="en-US" b="1" dirty="0"/>
              <a:t>2. Job 2 (size 20K)</a:t>
            </a:r>
            <a:endParaRPr lang="en-US" dirty="0"/>
          </a:p>
          <a:p>
            <a:r>
              <a:rPr lang="en-US" dirty="0"/>
              <a:t>• The job can easily fit in the first block 20K &lt; </a:t>
            </a:r>
            <a:r>
              <a:rPr lang="en-US" dirty="0" smtClean="0"/>
              <a:t>50k•Job </a:t>
            </a:r>
            <a:r>
              <a:rPr lang="en-US" dirty="0"/>
              <a:t>is assigned to the first block.</a:t>
            </a:r>
            <a:br>
              <a:rPr lang="en-US" dirty="0"/>
            </a:br>
            <a:r>
              <a:rPr lang="en-US" dirty="0"/>
              <a:t>• 30k remains empty in this block now</a:t>
            </a:r>
          </a:p>
          <a:p>
            <a:r>
              <a:rPr lang="en-US" b="1" dirty="0"/>
              <a:t>3.Job 3 (size 50 K)</a:t>
            </a:r>
            <a:r>
              <a:rPr lang="en-US" dirty="0"/>
              <a:t/>
            </a:r>
            <a:br>
              <a:rPr lang="en-US" dirty="0"/>
            </a:br>
            <a:r>
              <a:rPr lang="en-US" dirty="0"/>
              <a:t>• The next empty memory block is the third block with condition 50k &lt; 90k.</a:t>
            </a:r>
            <a:br>
              <a:rPr lang="en-US" dirty="0"/>
            </a:br>
            <a:r>
              <a:rPr lang="en-US" dirty="0"/>
              <a:t>• The job is thus allocated to the third block.</a:t>
            </a:r>
            <a:br>
              <a:rPr lang="en-US" dirty="0"/>
            </a:br>
            <a:r>
              <a:rPr lang="en-US" dirty="0"/>
              <a:t>• 40k remains empty in this block.</a:t>
            </a:r>
            <a:endParaRPr lang="en-IN" dirty="0"/>
          </a:p>
        </p:txBody>
      </p:sp>
      <p:sp>
        <p:nvSpPr>
          <p:cNvPr id="4" name="Slide Number Placeholder 3"/>
          <p:cNvSpPr>
            <a:spLocks noGrp="1"/>
          </p:cNvSpPr>
          <p:nvPr>
            <p:ph type="sldNum" sz="quarter" idx="12"/>
          </p:nvPr>
        </p:nvSpPr>
        <p:spPr/>
        <p:txBody>
          <a:bodyPr/>
          <a:lstStyle/>
          <a:p>
            <a:fld id="{B6F15528-21DE-4FAA-801E-634DDDAF4B2B}" type="slidenum">
              <a:rPr lang="en-US" smtClean="0">
                <a:solidFill>
                  <a:prstClr val="white"/>
                </a:solidFill>
              </a:rPr>
              <a:pPr/>
              <a:t>28</a:t>
            </a:fld>
            <a:endParaRPr lang="en-US" dirty="0">
              <a:solidFill>
                <a:prstClr val="white"/>
              </a:solidFill>
            </a:endParaRPr>
          </a:p>
        </p:txBody>
      </p:sp>
    </p:spTree>
    <p:extLst>
      <p:ext uri="{BB962C8B-B14F-4D97-AF65-F5344CB8AC3E}">
        <p14:creationId xmlns:p14="http://schemas.microsoft.com/office/powerpoint/2010/main" val="115637107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r>
              <a:rPr lang="en-US" b="1" dirty="0"/>
              <a:t>4.Job 4 (10k)</a:t>
            </a:r>
            <a:r>
              <a:rPr lang="en-US" dirty="0"/>
              <a:t/>
            </a:r>
            <a:br>
              <a:rPr lang="en-US" dirty="0"/>
            </a:br>
            <a:r>
              <a:rPr lang="en-US" dirty="0"/>
              <a:t>• The first, second, and the third blocks in the memory are already occupied.</a:t>
            </a:r>
            <a:br>
              <a:rPr lang="en-US" dirty="0"/>
            </a:br>
            <a:r>
              <a:rPr lang="en-US" dirty="0"/>
              <a:t>• The fourth job thus reaches the fourth empty memory block.</a:t>
            </a:r>
            <a:br>
              <a:rPr lang="en-US" dirty="0"/>
            </a:br>
            <a:r>
              <a:rPr lang="en-US" dirty="0"/>
              <a:t>• The size of the block is greater than the size of the job (200k &gt; 10 k).</a:t>
            </a:r>
            <a:br>
              <a:rPr lang="en-US" dirty="0"/>
            </a:br>
            <a:r>
              <a:rPr lang="en-US" dirty="0"/>
              <a:t>• The memory block is assigned to the fourth job.</a:t>
            </a:r>
            <a:br>
              <a:rPr lang="en-US" dirty="0"/>
            </a:br>
            <a:r>
              <a:rPr lang="en-US" dirty="0"/>
              <a:t>• 190k remains empty in this block.</a:t>
            </a:r>
            <a:endParaRPr lang="en-IN" dirty="0"/>
          </a:p>
        </p:txBody>
      </p:sp>
      <p:sp>
        <p:nvSpPr>
          <p:cNvPr id="4" name="Slide Number Placeholder 3"/>
          <p:cNvSpPr>
            <a:spLocks noGrp="1"/>
          </p:cNvSpPr>
          <p:nvPr>
            <p:ph type="sldNum" sz="quarter" idx="12"/>
          </p:nvPr>
        </p:nvSpPr>
        <p:spPr/>
        <p:txBody>
          <a:bodyPr/>
          <a:lstStyle/>
          <a:p>
            <a:fld id="{B6F15528-21DE-4FAA-801E-634DDDAF4B2B}" type="slidenum">
              <a:rPr lang="en-US" smtClean="0">
                <a:solidFill>
                  <a:prstClr val="white"/>
                </a:solidFill>
              </a:rPr>
              <a:pPr/>
              <a:t>29</a:t>
            </a:fld>
            <a:endParaRPr lang="en-US" dirty="0">
              <a:solidFill>
                <a:prstClr val="white"/>
              </a:solidFill>
            </a:endParaRPr>
          </a:p>
        </p:txBody>
      </p:sp>
    </p:spTree>
    <p:extLst>
      <p:ext uri="{BB962C8B-B14F-4D97-AF65-F5344CB8AC3E}">
        <p14:creationId xmlns:p14="http://schemas.microsoft.com/office/powerpoint/2010/main" val="49571926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a:xfrm>
            <a:off x="941388" y="153988"/>
            <a:ext cx="7745412" cy="576262"/>
          </a:xfrm>
        </p:spPr>
        <p:txBody>
          <a:bodyPr>
            <a:normAutofit fontScale="90000"/>
          </a:bodyPr>
          <a:lstStyle/>
          <a:p>
            <a:r>
              <a:rPr lang="en-US" altLang="en-US" smtClean="0"/>
              <a:t>Hardware Address Protection</a:t>
            </a:r>
          </a:p>
        </p:txBody>
      </p:sp>
      <p:pic>
        <p:nvPicPr>
          <p:cNvPr id="102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259632" y="1772817"/>
            <a:ext cx="6984776" cy="40811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9754970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r>
              <a:rPr lang="en-US" b="1" dirty="0"/>
              <a:t>5.Job 5 (100k)</a:t>
            </a:r>
            <a:r>
              <a:rPr lang="en-US" dirty="0"/>
              <a:t/>
            </a:r>
            <a:br>
              <a:rPr lang="en-US" dirty="0"/>
            </a:br>
            <a:r>
              <a:rPr lang="en-US" dirty="0"/>
              <a:t>• Memory blocks one to five are already occupied.</a:t>
            </a:r>
            <a:br>
              <a:rPr lang="en-US" dirty="0"/>
            </a:br>
            <a:r>
              <a:rPr lang="en-US" dirty="0"/>
              <a:t>• Job 5 reaches the fifth memory block but cannot be assigned to it as the block is smaller than the required memory space.</a:t>
            </a:r>
            <a:endParaRPr lang="en-IN" dirty="0"/>
          </a:p>
        </p:txBody>
      </p:sp>
      <p:sp>
        <p:nvSpPr>
          <p:cNvPr id="4" name="Slide Number Placeholder 3"/>
          <p:cNvSpPr>
            <a:spLocks noGrp="1"/>
          </p:cNvSpPr>
          <p:nvPr>
            <p:ph type="sldNum" sz="quarter" idx="12"/>
          </p:nvPr>
        </p:nvSpPr>
        <p:spPr/>
        <p:txBody>
          <a:bodyPr/>
          <a:lstStyle/>
          <a:p>
            <a:fld id="{B6F15528-21DE-4FAA-801E-634DDDAF4B2B}" type="slidenum">
              <a:rPr lang="en-US" smtClean="0">
                <a:solidFill>
                  <a:prstClr val="white"/>
                </a:solidFill>
              </a:rPr>
              <a:pPr/>
              <a:t>30</a:t>
            </a:fld>
            <a:endParaRPr lang="en-US" dirty="0">
              <a:solidFill>
                <a:prstClr val="white"/>
              </a:solidFill>
            </a:endParaRPr>
          </a:p>
        </p:txBody>
      </p:sp>
    </p:spTree>
    <p:extLst>
      <p:ext uri="{BB962C8B-B14F-4D97-AF65-F5344CB8AC3E}">
        <p14:creationId xmlns:p14="http://schemas.microsoft.com/office/powerpoint/2010/main" val="325662442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r>
              <a:rPr lang="en-IN" dirty="0"/>
              <a:t>50k 100k 90k 200k 50k</a:t>
            </a:r>
          </a:p>
          <a:p>
            <a:r>
              <a:rPr lang="en-IN" dirty="0"/>
              <a:t>Unused memory</a:t>
            </a:r>
            <a:br>
              <a:rPr lang="en-IN" dirty="0"/>
            </a:br>
            <a:r>
              <a:rPr lang="en-IN" dirty="0"/>
              <a:t>Block 1= 30 K</a:t>
            </a:r>
            <a:br>
              <a:rPr lang="en-IN" dirty="0"/>
            </a:br>
            <a:r>
              <a:rPr lang="en-IN" dirty="0"/>
              <a:t>Block 2= 10 K</a:t>
            </a:r>
            <a:br>
              <a:rPr lang="en-IN" dirty="0"/>
            </a:br>
            <a:r>
              <a:rPr lang="en-IN" dirty="0"/>
              <a:t>Block 3= 40 K</a:t>
            </a:r>
            <a:br>
              <a:rPr lang="en-IN" dirty="0"/>
            </a:br>
            <a:r>
              <a:rPr lang="en-IN" dirty="0"/>
              <a:t>Block 4= 190 K</a:t>
            </a:r>
            <a:br>
              <a:rPr lang="en-IN" dirty="0"/>
            </a:br>
            <a:r>
              <a:rPr lang="en-IN" dirty="0"/>
              <a:t>Block 5= 50 K</a:t>
            </a:r>
          </a:p>
          <a:p>
            <a:endParaRPr lang="en-IN" dirty="0"/>
          </a:p>
        </p:txBody>
      </p:sp>
      <p:sp>
        <p:nvSpPr>
          <p:cNvPr id="4" name="Slide Number Placeholder 3"/>
          <p:cNvSpPr>
            <a:spLocks noGrp="1"/>
          </p:cNvSpPr>
          <p:nvPr>
            <p:ph type="sldNum" sz="quarter" idx="12"/>
          </p:nvPr>
        </p:nvSpPr>
        <p:spPr/>
        <p:txBody>
          <a:bodyPr/>
          <a:lstStyle/>
          <a:p>
            <a:fld id="{B6F15528-21DE-4FAA-801E-634DDDAF4B2B}" type="slidenum">
              <a:rPr lang="en-US" smtClean="0">
                <a:solidFill>
                  <a:prstClr val="white"/>
                </a:solidFill>
              </a:rPr>
              <a:pPr/>
              <a:t>31</a:t>
            </a:fld>
            <a:endParaRPr lang="en-US" dirty="0">
              <a:solidFill>
                <a:prstClr val="white"/>
              </a:solidFill>
            </a:endParaRPr>
          </a:p>
        </p:txBody>
      </p:sp>
    </p:spTree>
    <p:extLst>
      <p:ext uri="{BB962C8B-B14F-4D97-AF65-F5344CB8AC3E}">
        <p14:creationId xmlns:p14="http://schemas.microsoft.com/office/powerpoint/2010/main" val="78186552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t>Worst Fit Method</a:t>
            </a:r>
            <a:br>
              <a:rPr lang="en-IN" dirty="0"/>
            </a:br>
            <a:endParaRPr lang="en-IN" dirty="0"/>
          </a:p>
        </p:txBody>
      </p:sp>
      <p:sp>
        <p:nvSpPr>
          <p:cNvPr id="3" name="Content Placeholder 2"/>
          <p:cNvSpPr>
            <a:spLocks noGrp="1"/>
          </p:cNvSpPr>
          <p:nvPr>
            <p:ph idx="1"/>
          </p:nvPr>
        </p:nvSpPr>
        <p:spPr/>
        <p:txBody>
          <a:bodyPr/>
          <a:lstStyle/>
          <a:p>
            <a:r>
              <a:rPr lang="en-US" dirty="0"/>
              <a:t>The worst fit approach is directly opposite to the best-fit approach. In this method, the CPU searches for a memory block which is greater to the memory in demand. In fact, it searches for an empty memory block which is exceptionally bigger than the demanded memory. The approach is known as the worst fit method as it causes the maximum amount of memory wastage in the memory.</a:t>
            </a:r>
            <a:endParaRPr lang="en-IN" dirty="0"/>
          </a:p>
        </p:txBody>
      </p:sp>
      <p:sp>
        <p:nvSpPr>
          <p:cNvPr id="4" name="Slide Number Placeholder 3"/>
          <p:cNvSpPr>
            <a:spLocks noGrp="1"/>
          </p:cNvSpPr>
          <p:nvPr>
            <p:ph type="sldNum" sz="quarter" idx="12"/>
          </p:nvPr>
        </p:nvSpPr>
        <p:spPr/>
        <p:txBody>
          <a:bodyPr/>
          <a:lstStyle/>
          <a:p>
            <a:fld id="{B6F15528-21DE-4FAA-801E-634DDDAF4B2B}" type="slidenum">
              <a:rPr lang="en-US" smtClean="0">
                <a:solidFill>
                  <a:prstClr val="white"/>
                </a:solidFill>
              </a:rPr>
              <a:pPr/>
              <a:t>32</a:t>
            </a:fld>
            <a:endParaRPr lang="en-US" dirty="0">
              <a:solidFill>
                <a:prstClr val="white"/>
              </a:solidFill>
            </a:endParaRPr>
          </a:p>
        </p:txBody>
      </p:sp>
    </p:spTree>
    <p:extLst>
      <p:ext uri="{BB962C8B-B14F-4D97-AF65-F5344CB8AC3E}">
        <p14:creationId xmlns:p14="http://schemas.microsoft.com/office/powerpoint/2010/main" val="123980694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normAutofit fontScale="92500" lnSpcReduction="20000"/>
          </a:bodyPr>
          <a:lstStyle/>
          <a:p>
            <a:r>
              <a:rPr lang="en-US" dirty="0"/>
              <a:t>In the given example, let us assume the jobs and the memory requirements as the following:</a:t>
            </a:r>
          </a:p>
          <a:p>
            <a:r>
              <a:rPr lang="en-US" dirty="0"/>
              <a:t>Job 1 10k</a:t>
            </a:r>
            <a:br>
              <a:rPr lang="en-US" dirty="0"/>
            </a:br>
            <a:r>
              <a:rPr lang="en-US" dirty="0"/>
              <a:t>Job 2 20k</a:t>
            </a:r>
            <a:br>
              <a:rPr lang="en-US" dirty="0"/>
            </a:br>
            <a:r>
              <a:rPr lang="en-US" dirty="0"/>
              <a:t>Job 3 30k</a:t>
            </a:r>
            <a:br>
              <a:rPr lang="en-US" dirty="0"/>
            </a:br>
            <a:r>
              <a:rPr lang="en-US" dirty="0"/>
              <a:t>Job 4 70k</a:t>
            </a:r>
          </a:p>
          <a:p>
            <a:r>
              <a:rPr lang="en-US" dirty="0"/>
              <a:t>Let the free pace memory allocation blocks be:</a:t>
            </a:r>
          </a:p>
          <a:p>
            <a:r>
              <a:rPr lang="en-US" dirty="0"/>
              <a:t>Block 1 50k</a:t>
            </a:r>
            <a:br>
              <a:rPr lang="en-US" dirty="0"/>
            </a:br>
            <a:r>
              <a:rPr lang="en-US" dirty="0"/>
              <a:t>Block 2 100k</a:t>
            </a:r>
            <a:br>
              <a:rPr lang="en-US" dirty="0"/>
            </a:br>
            <a:r>
              <a:rPr lang="en-US" dirty="0"/>
              <a:t>Block 3 90k</a:t>
            </a:r>
            <a:br>
              <a:rPr lang="en-US" dirty="0"/>
            </a:br>
            <a:r>
              <a:rPr lang="en-US" dirty="0"/>
              <a:t>Block 4 200k</a:t>
            </a:r>
            <a:br>
              <a:rPr lang="en-US" dirty="0"/>
            </a:br>
            <a:r>
              <a:rPr lang="en-US" dirty="0"/>
              <a:t>Block 5 50k</a:t>
            </a:r>
          </a:p>
          <a:p>
            <a:r>
              <a:rPr lang="en-US" dirty="0"/>
              <a:t>50k 100k 90k 200k 50k</a:t>
            </a:r>
          </a:p>
          <a:p>
            <a:endParaRPr lang="en-IN" dirty="0"/>
          </a:p>
        </p:txBody>
      </p:sp>
      <p:sp>
        <p:nvSpPr>
          <p:cNvPr id="4" name="Slide Number Placeholder 3"/>
          <p:cNvSpPr>
            <a:spLocks noGrp="1"/>
          </p:cNvSpPr>
          <p:nvPr>
            <p:ph type="sldNum" sz="quarter" idx="12"/>
          </p:nvPr>
        </p:nvSpPr>
        <p:spPr/>
        <p:txBody>
          <a:bodyPr/>
          <a:lstStyle/>
          <a:p>
            <a:fld id="{B6F15528-21DE-4FAA-801E-634DDDAF4B2B}" type="slidenum">
              <a:rPr lang="en-US" smtClean="0">
                <a:solidFill>
                  <a:prstClr val="white"/>
                </a:solidFill>
              </a:rPr>
              <a:pPr/>
              <a:t>33</a:t>
            </a:fld>
            <a:endParaRPr lang="en-US" dirty="0">
              <a:solidFill>
                <a:prstClr val="white"/>
              </a:solidFill>
            </a:endParaRPr>
          </a:p>
        </p:txBody>
      </p:sp>
    </p:spTree>
    <p:extLst>
      <p:ext uri="{BB962C8B-B14F-4D97-AF65-F5344CB8AC3E}">
        <p14:creationId xmlns:p14="http://schemas.microsoft.com/office/powerpoint/2010/main" val="312028240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r>
              <a:rPr lang="en-US" b="1" dirty="0"/>
              <a:t>1. Job1 (Size – 10k)</a:t>
            </a:r>
            <a:r>
              <a:rPr lang="en-US" dirty="0"/>
              <a:t/>
            </a:r>
            <a:br>
              <a:rPr lang="en-US" dirty="0"/>
            </a:br>
            <a:r>
              <a:rPr lang="en-US" dirty="0"/>
              <a:t>• The CPU searches the empty memory slots which is greater than the demanded memory.</a:t>
            </a:r>
            <a:br>
              <a:rPr lang="en-US" dirty="0"/>
            </a:br>
            <a:r>
              <a:rPr lang="en-US" dirty="0"/>
              <a:t>• It skips memory block one, two, and three to find the largest empty memory space.</a:t>
            </a:r>
            <a:br>
              <a:rPr lang="en-US" dirty="0"/>
            </a:br>
            <a:r>
              <a:rPr lang="en-US" dirty="0"/>
              <a:t>• The CPU allocated memory block four which is of 200k and is the largest among all the slots.</a:t>
            </a:r>
            <a:br>
              <a:rPr lang="en-US" dirty="0"/>
            </a:br>
            <a:r>
              <a:rPr lang="en-US" dirty="0"/>
              <a:t>• Job 1 is assigned to block four.</a:t>
            </a:r>
            <a:br>
              <a:rPr lang="en-US" dirty="0"/>
            </a:br>
            <a:r>
              <a:rPr lang="en-US" dirty="0"/>
              <a:t>• The wasted memory is 190k.</a:t>
            </a:r>
            <a:endParaRPr lang="en-IN" dirty="0"/>
          </a:p>
        </p:txBody>
      </p:sp>
      <p:sp>
        <p:nvSpPr>
          <p:cNvPr id="4" name="Slide Number Placeholder 3"/>
          <p:cNvSpPr>
            <a:spLocks noGrp="1"/>
          </p:cNvSpPr>
          <p:nvPr>
            <p:ph type="sldNum" sz="quarter" idx="12"/>
          </p:nvPr>
        </p:nvSpPr>
        <p:spPr/>
        <p:txBody>
          <a:bodyPr/>
          <a:lstStyle/>
          <a:p>
            <a:fld id="{B6F15528-21DE-4FAA-801E-634DDDAF4B2B}" type="slidenum">
              <a:rPr lang="en-US" smtClean="0">
                <a:solidFill>
                  <a:prstClr val="white"/>
                </a:solidFill>
              </a:rPr>
              <a:pPr/>
              <a:t>34</a:t>
            </a:fld>
            <a:endParaRPr lang="en-US" dirty="0">
              <a:solidFill>
                <a:prstClr val="white"/>
              </a:solidFill>
            </a:endParaRPr>
          </a:p>
        </p:txBody>
      </p:sp>
    </p:spTree>
    <p:extLst>
      <p:ext uri="{BB962C8B-B14F-4D97-AF65-F5344CB8AC3E}">
        <p14:creationId xmlns:p14="http://schemas.microsoft.com/office/powerpoint/2010/main" val="187529125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r>
              <a:rPr lang="en-US" b="1" dirty="0"/>
              <a:t>2. Job 2 (size – 20k)</a:t>
            </a:r>
            <a:r>
              <a:rPr lang="en-US" dirty="0"/>
              <a:t/>
            </a:r>
            <a:br>
              <a:rPr lang="en-US" dirty="0"/>
            </a:br>
            <a:r>
              <a:rPr lang="en-US" dirty="0"/>
              <a:t>• The CPU searches for the largest empty block.</a:t>
            </a:r>
            <a:br>
              <a:rPr lang="en-US" dirty="0"/>
            </a:br>
            <a:r>
              <a:rPr lang="en-US" dirty="0"/>
              <a:t>• It skips the first memory block and reaches to the second.</a:t>
            </a:r>
            <a:br>
              <a:rPr lang="en-US" dirty="0"/>
            </a:br>
            <a:r>
              <a:rPr lang="en-US" dirty="0"/>
              <a:t>• As the second is the largest empty block available, it is allotted to the second job.</a:t>
            </a:r>
            <a:br>
              <a:rPr lang="en-US" dirty="0"/>
            </a:br>
            <a:r>
              <a:rPr lang="en-US" dirty="0"/>
              <a:t>• The memory wastage, in this case, is 80k.</a:t>
            </a:r>
            <a:endParaRPr lang="en-IN" dirty="0"/>
          </a:p>
        </p:txBody>
      </p:sp>
      <p:sp>
        <p:nvSpPr>
          <p:cNvPr id="4" name="Slide Number Placeholder 3"/>
          <p:cNvSpPr>
            <a:spLocks noGrp="1"/>
          </p:cNvSpPr>
          <p:nvPr>
            <p:ph type="sldNum" sz="quarter" idx="12"/>
          </p:nvPr>
        </p:nvSpPr>
        <p:spPr/>
        <p:txBody>
          <a:bodyPr/>
          <a:lstStyle/>
          <a:p>
            <a:fld id="{B6F15528-21DE-4FAA-801E-634DDDAF4B2B}" type="slidenum">
              <a:rPr lang="en-US" smtClean="0">
                <a:solidFill>
                  <a:prstClr val="white"/>
                </a:solidFill>
              </a:rPr>
              <a:pPr/>
              <a:t>35</a:t>
            </a:fld>
            <a:endParaRPr lang="en-US" dirty="0">
              <a:solidFill>
                <a:prstClr val="white"/>
              </a:solidFill>
            </a:endParaRPr>
          </a:p>
        </p:txBody>
      </p:sp>
    </p:spTree>
    <p:extLst>
      <p:ext uri="{BB962C8B-B14F-4D97-AF65-F5344CB8AC3E}">
        <p14:creationId xmlns:p14="http://schemas.microsoft.com/office/powerpoint/2010/main" val="8125959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r>
              <a:rPr lang="en-US" b="1" dirty="0"/>
              <a:t>3. Job 3 (size- 30k)</a:t>
            </a:r>
            <a:r>
              <a:rPr lang="en-US" dirty="0"/>
              <a:t/>
            </a:r>
            <a:br>
              <a:rPr lang="en-US" dirty="0"/>
            </a:br>
            <a:r>
              <a:rPr lang="en-US" dirty="0"/>
              <a:t>• The CPU skips the first memory block as an empty block of 90k remains empty.</a:t>
            </a:r>
            <a:br>
              <a:rPr lang="en-US" dirty="0"/>
            </a:br>
            <a:r>
              <a:rPr lang="en-US" dirty="0"/>
              <a:t>• It skips the second block as it is already occupied by job 2.</a:t>
            </a:r>
            <a:br>
              <a:rPr lang="en-US" dirty="0"/>
            </a:br>
            <a:r>
              <a:rPr lang="en-US" dirty="0"/>
              <a:t>• CPU finds an empty block of size 90k and assigns it to job 3.</a:t>
            </a:r>
            <a:br>
              <a:rPr lang="en-US" dirty="0"/>
            </a:br>
            <a:r>
              <a:rPr lang="en-US" dirty="0"/>
              <a:t>• The third block is assigned to job 3.</a:t>
            </a:r>
            <a:br>
              <a:rPr lang="en-US" dirty="0"/>
            </a:br>
            <a:r>
              <a:rPr lang="en-US" dirty="0"/>
              <a:t>• The amount of wasted memory, in this case, is 60k</a:t>
            </a:r>
            <a:endParaRPr lang="en-IN" dirty="0"/>
          </a:p>
        </p:txBody>
      </p:sp>
      <p:sp>
        <p:nvSpPr>
          <p:cNvPr id="4" name="Slide Number Placeholder 3"/>
          <p:cNvSpPr>
            <a:spLocks noGrp="1"/>
          </p:cNvSpPr>
          <p:nvPr>
            <p:ph type="sldNum" sz="quarter" idx="12"/>
          </p:nvPr>
        </p:nvSpPr>
        <p:spPr/>
        <p:txBody>
          <a:bodyPr/>
          <a:lstStyle/>
          <a:p>
            <a:fld id="{B6F15528-21DE-4FAA-801E-634DDDAF4B2B}" type="slidenum">
              <a:rPr lang="en-US" smtClean="0">
                <a:solidFill>
                  <a:prstClr val="white"/>
                </a:solidFill>
              </a:rPr>
              <a:pPr/>
              <a:t>36</a:t>
            </a:fld>
            <a:endParaRPr lang="en-US" dirty="0">
              <a:solidFill>
                <a:prstClr val="white"/>
              </a:solidFill>
            </a:endParaRPr>
          </a:p>
        </p:txBody>
      </p:sp>
    </p:spTree>
    <p:extLst>
      <p:ext uri="{BB962C8B-B14F-4D97-AF65-F5344CB8AC3E}">
        <p14:creationId xmlns:p14="http://schemas.microsoft.com/office/powerpoint/2010/main" val="400916320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r>
              <a:rPr lang="en-US" b="1" dirty="0"/>
              <a:t>4. Job 4 (size -70k)</a:t>
            </a:r>
            <a:r>
              <a:rPr lang="en-US" dirty="0"/>
              <a:t/>
            </a:r>
            <a:br>
              <a:rPr lang="en-US" dirty="0"/>
            </a:br>
            <a:r>
              <a:rPr lang="en-US" dirty="0"/>
              <a:t>• The CPU skips the first memory block as it is smaller than the demanded memory.</a:t>
            </a:r>
            <a:br>
              <a:rPr lang="en-US" dirty="0"/>
            </a:br>
            <a:r>
              <a:rPr lang="en-US" dirty="0"/>
              <a:t>• It further skips the second, third and fourth blocks as they are already occupied.</a:t>
            </a:r>
            <a:br>
              <a:rPr lang="en-US" dirty="0"/>
            </a:br>
            <a:r>
              <a:rPr lang="en-US" dirty="0"/>
              <a:t>• The CPU cannot allocate the fifth and the last block as it is smaller than the demanded memory.</a:t>
            </a:r>
            <a:br>
              <a:rPr lang="en-US" dirty="0"/>
            </a:br>
            <a:r>
              <a:rPr lang="en-US" dirty="0"/>
              <a:t>• Job 4 remains unassigned.</a:t>
            </a:r>
            <a:endParaRPr lang="en-IN" dirty="0"/>
          </a:p>
        </p:txBody>
      </p:sp>
      <p:sp>
        <p:nvSpPr>
          <p:cNvPr id="4" name="Slide Number Placeholder 3"/>
          <p:cNvSpPr>
            <a:spLocks noGrp="1"/>
          </p:cNvSpPr>
          <p:nvPr>
            <p:ph type="sldNum" sz="quarter" idx="12"/>
          </p:nvPr>
        </p:nvSpPr>
        <p:spPr/>
        <p:txBody>
          <a:bodyPr/>
          <a:lstStyle/>
          <a:p>
            <a:fld id="{B6F15528-21DE-4FAA-801E-634DDDAF4B2B}" type="slidenum">
              <a:rPr lang="en-US" smtClean="0">
                <a:solidFill>
                  <a:prstClr val="white"/>
                </a:solidFill>
              </a:rPr>
              <a:pPr/>
              <a:t>37</a:t>
            </a:fld>
            <a:endParaRPr lang="en-US" dirty="0">
              <a:solidFill>
                <a:prstClr val="white"/>
              </a:solidFill>
            </a:endParaRPr>
          </a:p>
        </p:txBody>
      </p:sp>
    </p:spTree>
    <p:extLst>
      <p:ext uri="{BB962C8B-B14F-4D97-AF65-F5344CB8AC3E}">
        <p14:creationId xmlns:p14="http://schemas.microsoft.com/office/powerpoint/2010/main" val="63168225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r>
              <a:rPr lang="en-US" dirty="0"/>
              <a:t>50k 100k 90k 200k 50k</a:t>
            </a:r>
          </a:p>
          <a:p>
            <a:r>
              <a:rPr lang="en-US" dirty="0"/>
              <a:t>Unused memory</a:t>
            </a:r>
            <a:br>
              <a:rPr lang="en-US" dirty="0"/>
            </a:br>
            <a:r>
              <a:rPr lang="en-US" dirty="0"/>
              <a:t>Block 1= 50k</a:t>
            </a:r>
            <a:br>
              <a:rPr lang="en-US" dirty="0"/>
            </a:br>
            <a:r>
              <a:rPr lang="en-US" dirty="0"/>
              <a:t>Block 2= 80k</a:t>
            </a:r>
            <a:br>
              <a:rPr lang="en-US" dirty="0"/>
            </a:br>
            <a:r>
              <a:rPr lang="en-US" dirty="0"/>
              <a:t>Block 3= 60 K</a:t>
            </a:r>
            <a:br>
              <a:rPr lang="en-US" dirty="0"/>
            </a:br>
            <a:r>
              <a:rPr lang="en-US" dirty="0"/>
              <a:t>Block 4= 190 K</a:t>
            </a:r>
            <a:br>
              <a:rPr lang="en-US" dirty="0"/>
            </a:br>
            <a:r>
              <a:rPr lang="en-US" dirty="0"/>
              <a:t>Block 5= 50 K</a:t>
            </a:r>
          </a:p>
          <a:p>
            <a:r>
              <a:rPr lang="en-US"/>
              <a:t>Hence, the method involves a maximum amount of wastage memory and hence is known as the Worst Fit method.</a:t>
            </a:r>
          </a:p>
          <a:p>
            <a:endParaRPr lang="en-IN"/>
          </a:p>
        </p:txBody>
      </p:sp>
      <p:sp>
        <p:nvSpPr>
          <p:cNvPr id="4" name="Slide Number Placeholder 3"/>
          <p:cNvSpPr>
            <a:spLocks noGrp="1"/>
          </p:cNvSpPr>
          <p:nvPr>
            <p:ph type="sldNum" sz="quarter" idx="12"/>
          </p:nvPr>
        </p:nvSpPr>
        <p:spPr/>
        <p:txBody>
          <a:bodyPr/>
          <a:lstStyle/>
          <a:p>
            <a:fld id="{B6F15528-21DE-4FAA-801E-634DDDAF4B2B}" type="slidenum">
              <a:rPr lang="en-US" smtClean="0">
                <a:solidFill>
                  <a:prstClr val="white"/>
                </a:solidFill>
              </a:rPr>
              <a:pPr/>
              <a:t>38</a:t>
            </a:fld>
            <a:endParaRPr lang="en-US" dirty="0">
              <a:solidFill>
                <a:prstClr val="white"/>
              </a:solidFill>
            </a:endParaRPr>
          </a:p>
        </p:txBody>
      </p:sp>
    </p:spTree>
    <p:extLst>
      <p:ext uri="{BB962C8B-B14F-4D97-AF65-F5344CB8AC3E}">
        <p14:creationId xmlns:p14="http://schemas.microsoft.com/office/powerpoint/2010/main" val="293317873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4" name="Slide Number Placeholder 3"/>
          <p:cNvSpPr>
            <a:spLocks noGrp="1"/>
          </p:cNvSpPr>
          <p:nvPr>
            <p:ph type="sldNum" sz="quarter" idx="12"/>
          </p:nvPr>
        </p:nvSpPr>
        <p:spPr/>
        <p:txBody>
          <a:bodyPr/>
          <a:lstStyle/>
          <a:p>
            <a:fld id="{B6F15528-21DE-4FAA-801E-634DDDAF4B2B}" type="slidenum">
              <a:rPr lang="en-US" smtClean="0">
                <a:solidFill>
                  <a:prstClr val="white"/>
                </a:solidFill>
              </a:rPr>
              <a:pPr/>
              <a:t>39</a:t>
            </a:fld>
            <a:endParaRPr lang="en-US" dirty="0">
              <a:solidFill>
                <a:prstClr val="white"/>
              </a:solidFill>
            </a:endParaRPr>
          </a:p>
        </p:txBody>
      </p:sp>
      <p:pic>
        <p:nvPicPr>
          <p:cNvPr id="102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51520" y="1196752"/>
            <a:ext cx="8928992" cy="54726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1851319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a:xfrm>
            <a:off x="457200" y="188913"/>
            <a:ext cx="8229600" cy="576262"/>
          </a:xfrm>
        </p:spPr>
        <p:txBody>
          <a:bodyPr>
            <a:normAutofit fontScale="90000"/>
          </a:bodyPr>
          <a:lstStyle/>
          <a:p>
            <a:r>
              <a:rPr lang="en-US" altLang="en-US" dirty="0" smtClean="0"/>
              <a:t>Address Binding</a:t>
            </a:r>
          </a:p>
        </p:txBody>
      </p:sp>
      <p:sp>
        <p:nvSpPr>
          <p:cNvPr id="9219" name="Content Placeholder 2"/>
          <p:cNvSpPr>
            <a:spLocks noGrp="1"/>
          </p:cNvSpPr>
          <p:nvPr>
            <p:ph idx="1"/>
          </p:nvPr>
        </p:nvSpPr>
        <p:spPr>
          <a:xfrm>
            <a:off x="819150" y="1144588"/>
            <a:ext cx="7448550" cy="4926012"/>
          </a:xfrm>
        </p:spPr>
        <p:txBody>
          <a:bodyPr/>
          <a:lstStyle/>
          <a:p>
            <a:r>
              <a:rPr kumimoji="0" lang="en-US" altLang="en-US" sz="1600" smtClean="0"/>
              <a:t>Programs on disk, ready to be brought into memory to execute form an </a:t>
            </a:r>
            <a:r>
              <a:rPr kumimoji="0" lang="en-US" altLang="en-US" sz="1600" b="1" smtClean="0">
                <a:solidFill>
                  <a:srgbClr val="0000FF"/>
                </a:solidFill>
              </a:rPr>
              <a:t>input queue</a:t>
            </a:r>
          </a:p>
          <a:p>
            <a:pPr lvl="1"/>
            <a:r>
              <a:rPr kumimoji="0" lang="en-US" altLang="en-US" sz="1600" smtClean="0"/>
              <a:t>Without support, must be loaded into address 0000</a:t>
            </a:r>
          </a:p>
          <a:p>
            <a:r>
              <a:rPr kumimoji="0" lang="en-US" altLang="en-US" sz="1600" smtClean="0"/>
              <a:t>Inconvenient to have first user process physical address always at 0000 </a:t>
            </a:r>
          </a:p>
          <a:p>
            <a:pPr lvl="1"/>
            <a:r>
              <a:rPr kumimoji="0" lang="en-US" altLang="en-US" sz="1600" smtClean="0"/>
              <a:t>How can it not be?</a:t>
            </a:r>
            <a:endParaRPr lang="en-US" altLang="en-US" sz="1600" smtClean="0"/>
          </a:p>
          <a:p>
            <a:r>
              <a:rPr kumimoji="0" lang="en-US" altLang="en-US" sz="1600" smtClean="0"/>
              <a:t>Further, addresses represented in different ways at different stages of a program</a:t>
            </a:r>
            <a:r>
              <a:rPr kumimoji="0" lang="ja-JP" altLang="en-US" sz="1600" smtClean="0"/>
              <a:t>’</a:t>
            </a:r>
            <a:r>
              <a:rPr kumimoji="0" lang="en-US" altLang="ja-JP" sz="1600" smtClean="0"/>
              <a:t>s life</a:t>
            </a:r>
          </a:p>
          <a:p>
            <a:pPr lvl="1"/>
            <a:r>
              <a:rPr kumimoji="0" lang="en-US" altLang="en-US" sz="1600" smtClean="0"/>
              <a:t>Source code addresses usually symbolic</a:t>
            </a:r>
          </a:p>
          <a:p>
            <a:pPr lvl="1"/>
            <a:r>
              <a:rPr kumimoji="0" lang="en-US" altLang="en-US" sz="1600" smtClean="0"/>
              <a:t>Compiled code addresses </a:t>
            </a:r>
            <a:r>
              <a:rPr kumimoji="0" lang="en-US" altLang="en-US" sz="1600" b="1" smtClean="0">
                <a:solidFill>
                  <a:srgbClr val="0000FF"/>
                </a:solidFill>
              </a:rPr>
              <a:t>bind </a:t>
            </a:r>
            <a:r>
              <a:rPr kumimoji="0" lang="en-US" altLang="en-US" sz="1600" smtClean="0"/>
              <a:t>to relocatable addresses</a:t>
            </a:r>
          </a:p>
          <a:p>
            <a:pPr lvl="2"/>
            <a:r>
              <a:rPr kumimoji="0" lang="en-US" altLang="en-US" sz="1600" smtClean="0"/>
              <a:t>i.e. </a:t>
            </a:r>
            <a:r>
              <a:rPr kumimoji="0" lang="ja-JP" altLang="en-US" sz="1600" smtClean="0"/>
              <a:t>“</a:t>
            </a:r>
            <a:r>
              <a:rPr kumimoji="0" lang="en-US" altLang="ja-JP" sz="1600" smtClean="0"/>
              <a:t>14 bytes from beginning of this module</a:t>
            </a:r>
            <a:r>
              <a:rPr kumimoji="0" lang="ja-JP" altLang="en-US" sz="1600" smtClean="0"/>
              <a:t>”</a:t>
            </a:r>
            <a:endParaRPr kumimoji="0" lang="en-US" altLang="ja-JP" sz="1600" smtClean="0"/>
          </a:p>
          <a:p>
            <a:pPr lvl="1"/>
            <a:r>
              <a:rPr kumimoji="0" lang="en-US" altLang="en-US" sz="1600" smtClean="0"/>
              <a:t>Linker or loader will bind relocatable addresses to absolute addresses</a:t>
            </a:r>
          </a:p>
          <a:p>
            <a:pPr lvl="2"/>
            <a:r>
              <a:rPr kumimoji="0" lang="en-US" altLang="en-US" sz="1600" smtClean="0"/>
              <a:t>i.e. 74014</a:t>
            </a:r>
          </a:p>
          <a:p>
            <a:pPr lvl="1"/>
            <a:r>
              <a:rPr kumimoji="0" lang="en-US" altLang="en-US" sz="1600" smtClean="0"/>
              <a:t>Each binding maps one address space to another</a:t>
            </a:r>
          </a:p>
          <a:p>
            <a:pPr>
              <a:buFont typeface="Monotype Sorts" pitchFamily="-84" charset="2"/>
              <a:buNone/>
            </a:pPr>
            <a:endParaRPr kumimoji="0" lang="en-US" altLang="en-US" smtClean="0"/>
          </a:p>
          <a:p>
            <a:pPr lvl="1"/>
            <a:endParaRPr kumimoji="0" lang="en-US" altLang="en-US" smtClean="0"/>
          </a:p>
        </p:txBody>
      </p:sp>
    </p:spTree>
    <p:extLst>
      <p:ext uri="{BB962C8B-B14F-4D97-AF65-F5344CB8AC3E}">
        <p14:creationId xmlns:p14="http://schemas.microsoft.com/office/powerpoint/2010/main" val="126414981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1026"/>
          <p:cNvSpPr>
            <a:spLocks noGrp="1" noChangeArrowheads="1"/>
          </p:cNvSpPr>
          <p:nvPr>
            <p:ph type="title"/>
          </p:nvPr>
        </p:nvSpPr>
        <p:spPr>
          <a:xfrm>
            <a:off x="855663" y="152400"/>
            <a:ext cx="7831137" cy="576263"/>
          </a:xfrm>
        </p:spPr>
        <p:txBody>
          <a:bodyPr>
            <a:normAutofit fontScale="90000"/>
          </a:bodyPr>
          <a:lstStyle/>
          <a:p>
            <a:pPr eaLnBrk="1" hangingPunct="1"/>
            <a:r>
              <a:rPr lang="en-US" altLang="en-US" smtClean="0"/>
              <a:t>Fragmentation</a:t>
            </a:r>
          </a:p>
        </p:txBody>
      </p:sp>
      <p:sp>
        <p:nvSpPr>
          <p:cNvPr id="27651" name="Rectangle 1027"/>
          <p:cNvSpPr>
            <a:spLocks noGrp="1" noChangeArrowheads="1"/>
          </p:cNvSpPr>
          <p:nvPr>
            <p:ph type="body" idx="1"/>
          </p:nvPr>
        </p:nvSpPr>
        <p:spPr>
          <a:xfrm>
            <a:off x="950913" y="1114425"/>
            <a:ext cx="6770687" cy="4999038"/>
          </a:xfrm>
        </p:spPr>
        <p:txBody>
          <a:bodyPr/>
          <a:lstStyle/>
          <a:p>
            <a:r>
              <a:rPr lang="en-US" altLang="en-US" b="1" dirty="0" smtClean="0">
                <a:solidFill>
                  <a:srgbClr val="3366FF"/>
                </a:solidFill>
              </a:rPr>
              <a:t>External Fragmentation</a:t>
            </a:r>
            <a:r>
              <a:rPr lang="en-US" altLang="en-US" dirty="0" smtClean="0">
                <a:solidFill>
                  <a:srgbClr val="3366FF"/>
                </a:solidFill>
              </a:rPr>
              <a:t> </a:t>
            </a:r>
            <a:r>
              <a:rPr lang="en-US" altLang="en-US" dirty="0" smtClean="0"/>
              <a:t>– total memory space exists to satisfy a request, but it is not contiguous</a:t>
            </a:r>
            <a:endParaRPr lang="en-US" altLang="en-US" b="1" dirty="0" smtClean="0">
              <a:solidFill>
                <a:srgbClr val="3366FF"/>
              </a:solidFill>
            </a:endParaRPr>
          </a:p>
          <a:p>
            <a:r>
              <a:rPr lang="en-US" altLang="en-US" b="1" dirty="0" smtClean="0">
                <a:solidFill>
                  <a:srgbClr val="3366FF"/>
                </a:solidFill>
              </a:rPr>
              <a:t>Internal Fragmentation</a:t>
            </a:r>
            <a:r>
              <a:rPr lang="en-US" altLang="en-US" dirty="0" smtClean="0">
                <a:solidFill>
                  <a:srgbClr val="3366FF"/>
                </a:solidFill>
              </a:rPr>
              <a:t> </a:t>
            </a:r>
            <a:r>
              <a:rPr lang="en-US" altLang="en-US" dirty="0" smtClean="0"/>
              <a:t>– allocated memory may be slightly larger than requested memory; this size difference is memory internal to a partition, but not being used</a:t>
            </a:r>
          </a:p>
        </p:txBody>
      </p:sp>
    </p:spTree>
    <p:extLst>
      <p:ext uri="{BB962C8B-B14F-4D97-AF65-F5344CB8AC3E}">
        <p14:creationId xmlns:p14="http://schemas.microsoft.com/office/powerpoint/2010/main" val="47652096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a:spLocks noGrp="1"/>
          </p:cNvSpPr>
          <p:nvPr>
            <p:ph type="title"/>
          </p:nvPr>
        </p:nvSpPr>
        <p:spPr>
          <a:xfrm>
            <a:off x="457200" y="136525"/>
            <a:ext cx="8229600" cy="576263"/>
          </a:xfrm>
        </p:spPr>
        <p:txBody>
          <a:bodyPr>
            <a:normAutofit fontScale="90000"/>
          </a:bodyPr>
          <a:lstStyle/>
          <a:p>
            <a:r>
              <a:rPr lang="en-US" altLang="en-US" smtClean="0"/>
              <a:t>Fragmentation (Cont.)</a:t>
            </a:r>
          </a:p>
        </p:txBody>
      </p:sp>
      <p:sp>
        <p:nvSpPr>
          <p:cNvPr id="28675" name="Content Placeholder 2"/>
          <p:cNvSpPr>
            <a:spLocks noGrp="1"/>
          </p:cNvSpPr>
          <p:nvPr>
            <p:ph idx="1"/>
          </p:nvPr>
        </p:nvSpPr>
        <p:spPr>
          <a:xfrm>
            <a:off x="901700" y="1154113"/>
            <a:ext cx="6959600" cy="4530725"/>
          </a:xfrm>
        </p:spPr>
        <p:txBody>
          <a:bodyPr/>
          <a:lstStyle/>
          <a:p>
            <a:r>
              <a:rPr lang="en-US" altLang="en-US" smtClean="0"/>
              <a:t>Reduce external fragmentation by </a:t>
            </a:r>
            <a:r>
              <a:rPr lang="en-US" altLang="en-US" b="1" smtClean="0">
                <a:solidFill>
                  <a:srgbClr val="3366FF"/>
                </a:solidFill>
              </a:rPr>
              <a:t>compaction</a:t>
            </a:r>
          </a:p>
          <a:p>
            <a:pPr lvl="1"/>
            <a:r>
              <a:rPr lang="en-US" altLang="en-US" smtClean="0"/>
              <a:t>Shuffle memory contents to place all free memory together in one large block</a:t>
            </a:r>
          </a:p>
          <a:p>
            <a:pPr lvl="1"/>
            <a:r>
              <a:rPr lang="en-US" altLang="en-US" smtClean="0"/>
              <a:t>Compaction is possible </a:t>
            </a:r>
            <a:r>
              <a:rPr lang="en-US" altLang="en-US" i="1" smtClean="0"/>
              <a:t>only</a:t>
            </a:r>
            <a:r>
              <a:rPr lang="en-US" altLang="en-US" smtClean="0"/>
              <a:t> if relocation is dynamic, and is done at execution time</a:t>
            </a:r>
          </a:p>
          <a:p>
            <a:pPr lvl="1"/>
            <a:r>
              <a:rPr lang="en-US" altLang="en-US" smtClean="0"/>
              <a:t>I/O problem</a:t>
            </a:r>
          </a:p>
          <a:p>
            <a:pPr lvl="2"/>
            <a:r>
              <a:rPr lang="en-US" altLang="en-US" smtClean="0"/>
              <a:t>Latch job in memory while it is involved in I/O</a:t>
            </a:r>
          </a:p>
          <a:p>
            <a:pPr lvl="2"/>
            <a:r>
              <a:rPr lang="en-US" altLang="en-US" smtClean="0"/>
              <a:t>Do I/O only into OS buffers</a:t>
            </a:r>
          </a:p>
          <a:p>
            <a:r>
              <a:rPr lang="en-US" altLang="en-US" smtClean="0"/>
              <a:t>Now consider that backing store has same fragmentation problems</a:t>
            </a:r>
          </a:p>
        </p:txBody>
      </p:sp>
    </p:spTree>
    <p:extLst>
      <p:ext uri="{BB962C8B-B14F-4D97-AF65-F5344CB8AC3E}">
        <p14:creationId xmlns:p14="http://schemas.microsoft.com/office/powerpoint/2010/main" val="29512057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a:xfrm>
            <a:off x="457200" y="182563"/>
            <a:ext cx="8229600" cy="576262"/>
          </a:xfrm>
        </p:spPr>
        <p:txBody>
          <a:bodyPr>
            <a:normAutofit fontScale="90000"/>
          </a:bodyPr>
          <a:lstStyle/>
          <a:p>
            <a:pPr eaLnBrk="1" hangingPunct="1"/>
            <a:r>
              <a:rPr lang="en-US" altLang="en-US" smtClean="0"/>
              <a:t>Segmentation</a:t>
            </a:r>
          </a:p>
        </p:txBody>
      </p:sp>
      <p:sp>
        <p:nvSpPr>
          <p:cNvPr id="29699" name="Rectangle 3"/>
          <p:cNvSpPr>
            <a:spLocks noGrp="1" noChangeArrowheads="1"/>
          </p:cNvSpPr>
          <p:nvPr>
            <p:ph type="body" idx="1"/>
          </p:nvPr>
        </p:nvSpPr>
        <p:spPr>
          <a:xfrm>
            <a:off x="873125" y="1157288"/>
            <a:ext cx="7702550" cy="4940300"/>
          </a:xfrm>
        </p:spPr>
        <p:txBody>
          <a:bodyPr/>
          <a:lstStyle/>
          <a:p>
            <a:pPr>
              <a:lnSpc>
                <a:spcPct val="90000"/>
              </a:lnSpc>
              <a:tabLst>
                <a:tab pos="1831975" algn="l"/>
              </a:tabLst>
            </a:pPr>
            <a:r>
              <a:rPr lang="en-US" altLang="en-US" smtClean="0"/>
              <a:t>Memory-management scheme that supports user view of memory </a:t>
            </a:r>
            <a:endParaRPr lang="en-US" altLang="en-US" sz="800" smtClean="0"/>
          </a:p>
          <a:p>
            <a:pPr>
              <a:lnSpc>
                <a:spcPct val="90000"/>
              </a:lnSpc>
              <a:tabLst>
                <a:tab pos="1831975" algn="l"/>
              </a:tabLst>
            </a:pPr>
            <a:r>
              <a:rPr lang="en-US" altLang="en-US" smtClean="0"/>
              <a:t>A program is a collection of segments</a:t>
            </a:r>
          </a:p>
          <a:p>
            <a:pPr lvl="1">
              <a:lnSpc>
                <a:spcPct val="90000"/>
              </a:lnSpc>
              <a:tabLst>
                <a:tab pos="1831975" algn="l"/>
              </a:tabLst>
            </a:pPr>
            <a:r>
              <a:rPr lang="en-US" altLang="en-US" smtClean="0"/>
              <a:t>A segment is a logical unit such as:</a:t>
            </a:r>
          </a:p>
          <a:p>
            <a:pPr>
              <a:lnSpc>
                <a:spcPct val="90000"/>
              </a:lnSpc>
              <a:buFont typeface="Monotype Sorts" pitchFamily="-84" charset="2"/>
              <a:buNone/>
              <a:tabLst>
                <a:tab pos="1831975" algn="l"/>
              </a:tabLst>
            </a:pPr>
            <a:r>
              <a:rPr lang="en-US" altLang="en-US" smtClean="0"/>
              <a:t>		main program</a:t>
            </a:r>
          </a:p>
          <a:p>
            <a:pPr>
              <a:lnSpc>
                <a:spcPct val="90000"/>
              </a:lnSpc>
              <a:buFont typeface="Monotype Sorts" pitchFamily="-84" charset="2"/>
              <a:buNone/>
              <a:tabLst>
                <a:tab pos="1831975" algn="l"/>
              </a:tabLst>
            </a:pPr>
            <a:r>
              <a:rPr lang="en-US" altLang="en-US" smtClean="0"/>
              <a:t>		procedure </a:t>
            </a:r>
          </a:p>
          <a:p>
            <a:pPr>
              <a:lnSpc>
                <a:spcPct val="90000"/>
              </a:lnSpc>
              <a:buFont typeface="Monotype Sorts" pitchFamily="-84" charset="2"/>
              <a:buNone/>
              <a:tabLst>
                <a:tab pos="1831975" algn="l"/>
              </a:tabLst>
            </a:pPr>
            <a:r>
              <a:rPr lang="en-US" altLang="en-US" smtClean="0"/>
              <a:t>		function</a:t>
            </a:r>
          </a:p>
          <a:p>
            <a:pPr>
              <a:lnSpc>
                <a:spcPct val="90000"/>
              </a:lnSpc>
              <a:buFont typeface="Monotype Sorts" pitchFamily="-84" charset="2"/>
              <a:buNone/>
              <a:tabLst>
                <a:tab pos="1831975" algn="l"/>
              </a:tabLst>
            </a:pPr>
            <a:r>
              <a:rPr lang="en-US" altLang="en-US" smtClean="0"/>
              <a:t>		method</a:t>
            </a:r>
          </a:p>
          <a:p>
            <a:pPr>
              <a:lnSpc>
                <a:spcPct val="90000"/>
              </a:lnSpc>
              <a:buFont typeface="Monotype Sorts" pitchFamily="-84" charset="2"/>
              <a:buNone/>
              <a:tabLst>
                <a:tab pos="1831975" algn="l"/>
              </a:tabLst>
            </a:pPr>
            <a:r>
              <a:rPr lang="en-US" altLang="en-US" smtClean="0"/>
              <a:t>		object</a:t>
            </a:r>
          </a:p>
          <a:p>
            <a:pPr>
              <a:lnSpc>
                <a:spcPct val="90000"/>
              </a:lnSpc>
              <a:buFont typeface="Monotype Sorts" pitchFamily="-84" charset="2"/>
              <a:buNone/>
              <a:tabLst>
                <a:tab pos="1831975" algn="l"/>
              </a:tabLst>
            </a:pPr>
            <a:r>
              <a:rPr lang="en-US" altLang="en-US" smtClean="0"/>
              <a:t>		local variables, global variables</a:t>
            </a:r>
          </a:p>
          <a:p>
            <a:pPr>
              <a:lnSpc>
                <a:spcPct val="90000"/>
              </a:lnSpc>
              <a:buFont typeface="Monotype Sorts" pitchFamily="-84" charset="2"/>
              <a:buNone/>
              <a:tabLst>
                <a:tab pos="1831975" algn="l"/>
              </a:tabLst>
            </a:pPr>
            <a:r>
              <a:rPr lang="en-US" altLang="en-US" smtClean="0"/>
              <a:t>		common block</a:t>
            </a:r>
          </a:p>
          <a:p>
            <a:pPr>
              <a:lnSpc>
                <a:spcPct val="90000"/>
              </a:lnSpc>
              <a:buFont typeface="Monotype Sorts" pitchFamily="-84" charset="2"/>
              <a:buNone/>
              <a:tabLst>
                <a:tab pos="1831975" algn="l"/>
              </a:tabLst>
            </a:pPr>
            <a:r>
              <a:rPr lang="en-US" altLang="en-US" smtClean="0"/>
              <a:t>		stack</a:t>
            </a:r>
          </a:p>
          <a:p>
            <a:pPr>
              <a:lnSpc>
                <a:spcPct val="90000"/>
              </a:lnSpc>
              <a:buFont typeface="Monotype Sorts" pitchFamily="-84" charset="2"/>
              <a:buNone/>
              <a:tabLst>
                <a:tab pos="1831975" algn="l"/>
              </a:tabLst>
            </a:pPr>
            <a:r>
              <a:rPr lang="en-US" altLang="en-US" smtClean="0"/>
              <a:t>		symbol table</a:t>
            </a:r>
          </a:p>
          <a:p>
            <a:pPr>
              <a:lnSpc>
                <a:spcPct val="90000"/>
              </a:lnSpc>
              <a:buFont typeface="Monotype Sorts" pitchFamily="-84" charset="2"/>
              <a:buNone/>
              <a:tabLst>
                <a:tab pos="1831975" algn="l"/>
              </a:tabLst>
            </a:pPr>
            <a:r>
              <a:rPr lang="en-US" altLang="en-US" smtClean="0"/>
              <a:t>		arrays</a:t>
            </a:r>
          </a:p>
        </p:txBody>
      </p:sp>
    </p:spTree>
    <p:extLst>
      <p:ext uri="{BB962C8B-B14F-4D97-AF65-F5344CB8AC3E}">
        <p14:creationId xmlns:p14="http://schemas.microsoft.com/office/powerpoint/2010/main" val="32392818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a:xfrm>
            <a:off x="457200" y="182563"/>
            <a:ext cx="8229600" cy="576262"/>
          </a:xfrm>
        </p:spPr>
        <p:txBody>
          <a:bodyPr>
            <a:normAutofit fontScale="90000"/>
          </a:bodyPr>
          <a:lstStyle/>
          <a:p>
            <a:pPr eaLnBrk="1" hangingPunct="1"/>
            <a:r>
              <a:rPr lang="en-US" altLang="en-US" smtClean="0"/>
              <a:t>User</a:t>
            </a:r>
            <a:r>
              <a:rPr lang="ja-JP" altLang="en-US" smtClean="0"/>
              <a:t>’</a:t>
            </a:r>
            <a:r>
              <a:rPr lang="en-US" altLang="ja-JP" smtClean="0"/>
              <a:t>s View of a Program</a:t>
            </a:r>
            <a:endParaRPr lang="en-US" altLang="en-US" sz="2400" smtClean="0"/>
          </a:p>
        </p:txBody>
      </p:sp>
      <p:pic>
        <p:nvPicPr>
          <p:cNvPr id="30723"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66975" y="1233488"/>
            <a:ext cx="3695700" cy="4838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3520475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a:xfrm>
            <a:off x="885825" y="136525"/>
            <a:ext cx="7800975" cy="576263"/>
          </a:xfrm>
        </p:spPr>
        <p:txBody>
          <a:bodyPr>
            <a:normAutofit fontScale="90000"/>
          </a:bodyPr>
          <a:lstStyle/>
          <a:p>
            <a:pPr eaLnBrk="1" hangingPunct="1"/>
            <a:r>
              <a:rPr lang="en-US" altLang="en-US" smtClean="0"/>
              <a:t>Logical View of Segmentation</a:t>
            </a:r>
          </a:p>
        </p:txBody>
      </p:sp>
      <p:sp>
        <p:nvSpPr>
          <p:cNvPr id="31747" name="Oval 3"/>
          <p:cNvSpPr>
            <a:spLocks noChangeArrowheads="1"/>
          </p:cNvSpPr>
          <p:nvPr/>
        </p:nvSpPr>
        <p:spPr bwMode="auto">
          <a:xfrm>
            <a:off x="1371600" y="1171575"/>
            <a:ext cx="2895600" cy="3962400"/>
          </a:xfrm>
          <a:prstGeom prst="ellipse">
            <a:avLst/>
          </a:prstGeom>
          <a:solidFill>
            <a:schemeClr val="bg1"/>
          </a:solidFill>
          <a:ln w="9525">
            <a:solidFill>
              <a:schemeClr val="tx1"/>
            </a:solidFill>
            <a:round/>
            <a:headEnd/>
            <a:tailEnd/>
          </a:ln>
        </p:spPr>
        <p:txBody>
          <a:bodyPr wrap="none" lIns="91435" tIns="45718" rIns="91435" bIns="45718" anchor="ctr"/>
          <a:lstStyle>
            <a:lvl1pPr>
              <a:spcBef>
                <a:spcPct val="35000"/>
              </a:spcBef>
              <a:buClr>
                <a:srgbClr val="993300"/>
              </a:buClr>
              <a:buSzPct val="90000"/>
              <a:buFont typeface="Monotype Sorts" pitchFamily="-84" charset="2"/>
              <a:buChar char="n"/>
              <a:defRPr kumimoji="1">
                <a:solidFill>
                  <a:schemeClr val="tx1"/>
                </a:solidFill>
                <a:latin typeface="Helvetica" pitchFamily="-84" charset="0"/>
                <a:ea typeface="MS PGothic"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itchFamily="-84" charset="0"/>
                <a:ea typeface="MS PGothic" pitchFamily="34" charset="-128"/>
              </a:defRPr>
            </a:lvl2pPr>
            <a:lvl3pPr marL="1143000" indent="-228600">
              <a:spcBef>
                <a:spcPct val="35000"/>
              </a:spcBef>
              <a:buClr>
                <a:srgbClr val="009900"/>
              </a:buClr>
              <a:buSzPct val="75000"/>
              <a:buFont typeface="Webdings" pitchFamily="18" charset="2"/>
              <a:buChar char="4"/>
              <a:defRPr kumimoji="1">
                <a:solidFill>
                  <a:schemeClr val="tx1"/>
                </a:solidFill>
                <a:latin typeface="Helvetica" pitchFamily="-84" charset="0"/>
                <a:ea typeface="MS PGothic" pitchFamily="34" charset="-128"/>
              </a:defRPr>
            </a:lvl3pPr>
            <a:lvl4pPr marL="1600200" indent="-228600">
              <a:spcBef>
                <a:spcPct val="35000"/>
              </a:spcBef>
              <a:buClr>
                <a:schemeClr val="hlink"/>
              </a:buClr>
              <a:buSzPct val="75000"/>
              <a:buChar char="–"/>
              <a:defRPr kumimoji="1">
                <a:solidFill>
                  <a:schemeClr val="tx1"/>
                </a:solidFill>
                <a:latin typeface="Helvetica" pitchFamily="-84" charset="0"/>
                <a:ea typeface="MS PGothic" pitchFamily="34" charset="-128"/>
              </a:defRPr>
            </a:lvl4pPr>
            <a:lvl5pPr marL="2057400" indent="-228600">
              <a:spcBef>
                <a:spcPct val="35000"/>
              </a:spcBef>
              <a:buClr>
                <a:srgbClr val="FF0066"/>
              </a:buClr>
              <a:buSzPct val="75000"/>
              <a:buChar char="»"/>
              <a:defRPr kumimoji="1">
                <a:solidFill>
                  <a:schemeClr val="tx1"/>
                </a:solidFill>
                <a:latin typeface="Helvetica" pitchFamily="-84" charset="0"/>
                <a:ea typeface="MS PGothic"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9pPr>
          </a:lstStyle>
          <a:p>
            <a:pPr>
              <a:spcBef>
                <a:spcPct val="0"/>
              </a:spcBef>
              <a:buClrTx/>
              <a:buSzTx/>
              <a:buFontTx/>
              <a:buNone/>
            </a:pPr>
            <a:endParaRPr kumimoji="0" lang="en-US" altLang="en-US">
              <a:latin typeface="Verdana" pitchFamily="34" charset="0"/>
            </a:endParaRPr>
          </a:p>
        </p:txBody>
      </p:sp>
      <p:sp>
        <p:nvSpPr>
          <p:cNvPr id="31748" name="Rectangle 4"/>
          <p:cNvSpPr>
            <a:spLocks noChangeArrowheads="1"/>
          </p:cNvSpPr>
          <p:nvPr/>
        </p:nvSpPr>
        <p:spPr bwMode="auto">
          <a:xfrm>
            <a:off x="1905000" y="1857375"/>
            <a:ext cx="990600" cy="533400"/>
          </a:xfrm>
          <a:prstGeom prst="rect">
            <a:avLst/>
          </a:prstGeom>
          <a:solidFill>
            <a:schemeClr val="bg1"/>
          </a:solidFill>
          <a:ln w="9525">
            <a:solidFill>
              <a:schemeClr val="tx1"/>
            </a:solidFill>
            <a:miter lim="800000"/>
            <a:headEnd/>
            <a:tailEnd/>
          </a:ln>
        </p:spPr>
        <p:txBody>
          <a:bodyPr wrap="none" lIns="91435" tIns="45718" rIns="91435" bIns="45718" anchor="ctr"/>
          <a:lstStyle>
            <a:lvl1pPr>
              <a:spcBef>
                <a:spcPct val="35000"/>
              </a:spcBef>
              <a:buClr>
                <a:srgbClr val="993300"/>
              </a:buClr>
              <a:buSzPct val="90000"/>
              <a:buFont typeface="Monotype Sorts" pitchFamily="-84" charset="2"/>
              <a:buChar char="n"/>
              <a:defRPr kumimoji="1">
                <a:solidFill>
                  <a:schemeClr val="tx1"/>
                </a:solidFill>
                <a:latin typeface="Helvetica" pitchFamily="-84" charset="0"/>
                <a:ea typeface="MS PGothic"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itchFamily="-84" charset="0"/>
                <a:ea typeface="MS PGothic" pitchFamily="34" charset="-128"/>
              </a:defRPr>
            </a:lvl2pPr>
            <a:lvl3pPr marL="1143000" indent="-228600">
              <a:spcBef>
                <a:spcPct val="35000"/>
              </a:spcBef>
              <a:buClr>
                <a:srgbClr val="009900"/>
              </a:buClr>
              <a:buSzPct val="75000"/>
              <a:buFont typeface="Webdings" pitchFamily="18" charset="2"/>
              <a:buChar char="4"/>
              <a:defRPr kumimoji="1">
                <a:solidFill>
                  <a:schemeClr val="tx1"/>
                </a:solidFill>
                <a:latin typeface="Helvetica" pitchFamily="-84" charset="0"/>
                <a:ea typeface="MS PGothic" pitchFamily="34" charset="-128"/>
              </a:defRPr>
            </a:lvl3pPr>
            <a:lvl4pPr marL="1600200" indent="-228600">
              <a:spcBef>
                <a:spcPct val="35000"/>
              </a:spcBef>
              <a:buClr>
                <a:schemeClr val="hlink"/>
              </a:buClr>
              <a:buSzPct val="75000"/>
              <a:buChar char="–"/>
              <a:defRPr kumimoji="1">
                <a:solidFill>
                  <a:schemeClr val="tx1"/>
                </a:solidFill>
                <a:latin typeface="Helvetica" pitchFamily="-84" charset="0"/>
                <a:ea typeface="MS PGothic" pitchFamily="34" charset="-128"/>
              </a:defRPr>
            </a:lvl4pPr>
            <a:lvl5pPr marL="2057400" indent="-228600">
              <a:spcBef>
                <a:spcPct val="35000"/>
              </a:spcBef>
              <a:buClr>
                <a:srgbClr val="FF0066"/>
              </a:buClr>
              <a:buSzPct val="75000"/>
              <a:buChar char="»"/>
              <a:defRPr kumimoji="1">
                <a:solidFill>
                  <a:schemeClr val="tx1"/>
                </a:solidFill>
                <a:latin typeface="Helvetica" pitchFamily="-84" charset="0"/>
                <a:ea typeface="MS PGothic"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9pPr>
          </a:lstStyle>
          <a:p>
            <a:pPr algn="ctr">
              <a:spcBef>
                <a:spcPct val="0"/>
              </a:spcBef>
              <a:buClrTx/>
              <a:buSzTx/>
              <a:buFontTx/>
              <a:buNone/>
            </a:pPr>
            <a:r>
              <a:rPr kumimoji="0" lang="en-US" altLang="en-US"/>
              <a:t>1</a:t>
            </a:r>
          </a:p>
        </p:txBody>
      </p:sp>
      <p:sp>
        <p:nvSpPr>
          <p:cNvPr id="31749" name="Rectangle 5"/>
          <p:cNvSpPr>
            <a:spLocks noChangeArrowheads="1"/>
          </p:cNvSpPr>
          <p:nvPr/>
        </p:nvSpPr>
        <p:spPr bwMode="auto">
          <a:xfrm>
            <a:off x="1752600" y="3000375"/>
            <a:ext cx="914400" cy="914400"/>
          </a:xfrm>
          <a:prstGeom prst="rect">
            <a:avLst/>
          </a:prstGeom>
          <a:solidFill>
            <a:schemeClr val="bg1"/>
          </a:solidFill>
          <a:ln w="9525">
            <a:solidFill>
              <a:schemeClr val="tx1"/>
            </a:solidFill>
            <a:miter lim="800000"/>
            <a:headEnd/>
            <a:tailEnd/>
          </a:ln>
        </p:spPr>
        <p:txBody>
          <a:bodyPr wrap="none" lIns="91435" tIns="45718" rIns="91435" bIns="45718" anchor="ctr"/>
          <a:lstStyle>
            <a:lvl1pPr>
              <a:spcBef>
                <a:spcPct val="35000"/>
              </a:spcBef>
              <a:buClr>
                <a:srgbClr val="993300"/>
              </a:buClr>
              <a:buSzPct val="90000"/>
              <a:buFont typeface="Monotype Sorts" pitchFamily="-84" charset="2"/>
              <a:buChar char="n"/>
              <a:defRPr kumimoji="1">
                <a:solidFill>
                  <a:schemeClr val="tx1"/>
                </a:solidFill>
                <a:latin typeface="Helvetica" pitchFamily="-84" charset="0"/>
                <a:ea typeface="MS PGothic"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itchFamily="-84" charset="0"/>
                <a:ea typeface="MS PGothic" pitchFamily="34" charset="-128"/>
              </a:defRPr>
            </a:lvl2pPr>
            <a:lvl3pPr marL="1143000" indent="-228600">
              <a:spcBef>
                <a:spcPct val="35000"/>
              </a:spcBef>
              <a:buClr>
                <a:srgbClr val="009900"/>
              </a:buClr>
              <a:buSzPct val="75000"/>
              <a:buFont typeface="Webdings" pitchFamily="18" charset="2"/>
              <a:buChar char="4"/>
              <a:defRPr kumimoji="1">
                <a:solidFill>
                  <a:schemeClr val="tx1"/>
                </a:solidFill>
                <a:latin typeface="Helvetica" pitchFamily="-84" charset="0"/>
                <a:ea typeface="MS PGothic" pitchFamily="34" charset="-128"/>
              </a:defRPr>
            </a:lvl3pPr>
            <a:lvl4pPr marL="1600200" indent="-228600">
              <a:spcBef>
                <a:spcPct val="35000"/>
              </a:spcBef>
              <a:buClr>
                <a:schemeClr val="hlink"/>
              </a:buClr>
              <a:buSzPct val="75000"/>
              <a:buChar char="–"/>
              <a:defRPr kumimoji="1">
                <a:solidFill>
                  <a:schemeClr val="tx1"/>
                </a:solidFill>
                <a:latin typeface="Helvetica" pitchFamily="-84" charset="0"/>
                <a:ea typeface="MS PGothic" pitchFamily="34" charset="-128"/>
              </a:defRPr>
            </a:lvl4pPr>
            <a:lvl5pPr marL="2057400" indent="-228600">
              <a:spcBef>
                <a:spcPct val="35000"/>
              </a:spcBef>
              <a:buClr>
                <a:srgbClr val="FF0066"/>
              </a:buClr>
              <a:buSzPct val="75000"/>
              <a:buChar char="»"/>
              <a:defRPr kumimoji="1">
                <a:solidFill>
                  <a:schemeClr val="tx1"/>
                </a:solidFill>
                <a:latin typeface="Helvetica" pitchFamily="-84" charset="0"/>
                <a:ea typeface="MS PGothic"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9pPr>
          </a:lstStyle>
          <a:p>
            <a:pPr algn="ctr">
              <a:spcBef>
                <a:spcPct val="0"/>
              </a:spcBef>
              <a:buClrTx/>
              <a:buSzTx/>
              <a:buFontTx/>
              <a:buNone/>
            </a:pPr>
            <a:r>
              <a:rPr kumimoji="0" lang="en-US" altLang="en-US"/>
              <a:t>3</a:t>
            </a:r>
          </a:p>
        </p:txBody>
      </p:sp>
      <p:sp>
        <p:nvSpPr>
          <p:cNvPr id="31750" name="Rectangle 6"/>
          <p:cNvSpPr>
            <a:spLocks noChangeArrowheads="1"/>
          </p:cNvSpPr>
          <p:nvPr/>
        </p:nvSpPr>
        <p:spPr bwMode="auto">
          <a:xfrm>
            <a:off x="3200400" y="2466975"/>
            <a:ext cx="914400" cy="381000"/>
          </a:xfrm>
          <a:prstGeom prst="rect">
            <a:avLst/>
          </a:prstGeom>
          <a:solidFill>
            <a:schemeClr val="bg1"/>
          </a:solidFill>
          <a:ln w="9525">
            <a:solidFill>
              <a:schemeClr val="tx1"/>
            </a:solidFill>
            <a:miter lim="800000"/>
            <a:headEnd/>
            <a:tailEnd/>
          </a:ln>
        </p:spPr>
        <p:txBody>
          <a:bodyPr wrap="none" lIns="91435" tIns="45718" rIns="91435" bIns="45718" anchor="ctr"/>
          <a:lstStyle>
            <a:lvl1pPr>
              <a:spcBef>
                <a:spcPct val="35000"/>
              </a:spcBef>
              <a:buClr>
                <a:srgbClr val="993300"/>
              </a:buClr>
              <a:buSzPct val="90000"/>
              <a:buFont typeface="Monotype Sorts" pitchFamily="-84" charset="2"/>
              <a:buChar char="n"/>
              <a:defRPr kumimoji="1">
                <a:solidFill>
                  <a:schemeClr val="tx1"/>
                </a:solidFill>
                <a:latin typeface="Helvetica" pitchFamily="-84" charset="0"/>
                <a:ea typeface="MS PGothic"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itchFamily="-84" charset="0"/>
                <a:ea typeface="MS PGothic" pitchFamily="34" charset="-128"/>
              </a:defRPr>
            </a:lvl2pPr>
            <a:lvl3pPr marL="1143000" indent="-228600">
              <a:spcBef>
                <a:spcPct val="35000"/>
              </a:spcBef>
              <a:buClr>
                <a:srgbClr val="009900"/>
              </a:buClr>
              <a:buSzPct val="75000"/>
              <a:buFont typeface="Webdings" pitchFamily="18" charset="2"/>
              <a:buChar char="4"/>
              <a:defRPr kumimoji="1">
                <a:solidFill>
                  <a:schemeClr val="tx1"/>
                </a:solidFill>
                <a:latin typeface="Helvetica" pitchFamily="-84" charset="0"/>
                <a:ea typeface="MS PGothic" pitchFamily="34" charset="-128"/>
              </a:defRPr>
            </a:lvl3pPr>
            <a:lvl4pPr marL="1600200" indent="-228600">
              <a:spcBef>
                <a:spcPct val="35000"/>
              </a:spcBef>
              <a:buClr>
                <a:schemeClr val="hlink"/>
              </a:buClr>
              <a:buSzPct val="75000"/>
              <a:buChar char="–"/>
              <a:defRPr kumimoji="1">
                <a:solidFill>
                  <a:schemeClr val="tx1"/>
                </a:solidFill>
                <a:latin typeface="Helvetica" pitchFamily="-84" charset="0"/>
                <a:ea typeface="MS PGothic" pitchFamily="34" charset="-128"/>
              </a:defRPr>
            </a:lvl4pPr>
            <a:lvl5pPr marL="2057400" indent="-228600">
              <a:spcBef>
                <a:spcPct val="35000"/>
              </a:spcBef>
              <a:buClr>
                <a:srgbClr val="FF0066"/>
              </a:buClr>
              <a:buSzPct val="75000"/>
              <a:buChar char="»"/>
              <a:defRPr kumimoji="1">
                <a:solidFill>
                  <a:schemeClr val="tx1"/>
                </a:solidFill>
                <a:latin typeface="Helvetica" pitchFamily="-84" charset="0"/>
                <a:ea typeface="MS PGothic"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9pPr>
          </a:lstStyle>
          <a:p>
            <a:pPr algn="ctr">
              <a:spcBef>
                <a:spcPct val="0"/>
              </a:spcBef>
              <a:buClrTx/>
              <a:buSzTx/>
              <a:buFontTx/>
              <a:buNone/>
            </a:pPr>
            <a:r>
              <a:rPr kumimoji="0" lang="en-US" altLang="en-US"/>
              <a:t>2</a:t>
            </a:r>
          </a:p>
        </p:txBody>
      </p:sp>
      <p:sp>
        <p:nvSpPr>
          <p:cNvPr id="31751" name="Rectangle 7"/>
          <p:cNvSpPr>
            <a:spLocks noChangeArrowheads="1"/>
          </p:cNvSpPr>
          <p:nvPr/>
        </p:nvSpPr>
        <p:spPr bwMode="auto">
          <a:xfrm>
            <a:off x="3124200" y="3457575"/>
            <a:ext cx="914400" cy="533400"/>
          </a:xfrm>
          <a:prstGeom prst="rect">
            <a:avLst/>
          </a:prstGeom>
          <a:solidFill>
            <a:schemeClr val="bg1"/>
          </a:solidFill>
          <a:ln w="9525">
            <a:solidFill>
              <a:schemeClr val="tx1"/>
            </a:solidFill>
            <a:miter lim="800000"/>
            <a:headEnd/>
            <a:tailEnd/>
          </a:ln>
        </p:spPr>
        <p:txBody>
          <a:bodyPr wrap="none" lIns="91435" tIns="45718" rIns="91435" bIns="45718" anchor="ctr"/>
          <a:lstStyle>
            <a:lvl1pPr>
              <a:spcBef>
                <a:spcPct val="35000"/>
              </a:spcBef>
              <a:buClr>
                <a:srgbClr val="993300"/>
              </a:buClr>
              <a:buSzPct val="90000"/>
              <a:buFont typeface="Monotype Sorts" pitchFamily="-84" charset="2"/>
              <a:buChar char="n"/>
              <a:defRPr kumimoji="1">
                <a:solidFill>
                  <a:schemeClr val="tx1"/>
                </a:solidFill>
                <a:latin typeface="Helvetica" pitchFamily="-84" charset="0"/>
                <a:ea typeface="MS PGothic"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itchFamily="-84" charset="0"/>
                <a:ea typeface="MS PGothic" pitchFamily="34" charset="-128"/>
              </a:defRPr>
            </a:lvl2pPr>
            <a:lvl3pPr marL="1143000" indent="-228600">
              <a:spcBef>
                <a:spcPct val="35000"/>
              </a:spcBef>
              <a:buClr>
                <a:srgbClr val="009900"/>
              </a:buClr>
              <a:buSzPct val="75000"/>
              <a:buFont typeface="Webdings" pitchFamily="18" charset="2"/>
              <a:buChar char="4"/>
              <a:defRPr kumimoji="1">
                <a:solidFill>
                  <a:schemeClr val="tx1"/>
                </a:solidFill>
                <a:latin typeface="Helvetica" pitchFamily="-84" charset="0"/>
                <a:ea typeface="MS PGothic" pitchFamily="34" charset="-128"/>
              </a:defRPr>
            </a:lvl3pPr>
            <a:lvl4pPr marL="1600200" indent="-228600">
              <a:spcBef>
                <a:spcPct val="35000"/>
              </a:spcBef>
              <a:buClr>
                <a:schemeClr val="hlink"/>
              </a:buClr>
              <a:buSzPct val="75000"/>
              <a:buChar char="–"/>
              <a:defRPr kumimoji="1">
                <a:solidFill>
                  <a:schemeClr val="tx1"/>
                </a:solidFill>
                <a:latin typeface="Helvetica" pitchFamily="-84" charset="0"/>
                <a:ea typeface="MS PGothic" pitchFamily="34" charset="-128"/>
              </a:defRPr>
            </a:lvl4pPr>
            <a:lvl5pPr marL="2057400" indent="-228600">
              <a:spcBef>
                <a:spcPct val="35000"/>
              </a:spcBef>
              <a:buClr>
                <a:srgbClr val="FF0066"/>
              </a:buClr>
              <a:buSzPct val="75000"/>
              <a:buChar char="»"/>
              <a:defRPr kumimoji="1">
                <a:solidFill>
                  <a:schemeClr val="tx1"/>
                </a:solidFill>
                <a:latin typeface="Helvetica" pitchFamily="-84" charset="0"/>
                <a:ea typeface="MS PGothic"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9pPr>
          </a:lstStyle>
          <a:p>
            <a:pPr algn="ctr">
              <a:spcBef>
                <a:spcPct val="0"/>
              </a:spcBef>
              <a:buClrTx/>
              <a:buSzTx/>
              <a:buFontTx/>
              <a:buNone/>
            </a:pPr>
            <a:r>
              <a:rPr kumimoji="0" lang="en-US" altLang="en-US"/>
              <a:t>4</a:t>
            </a:r>
          </a:p>
        </p:txBody>
      </p:sp>
      <p:grpSp>
        <p:nvGrpSpPr>
          <p:cNvPr id="31752" name="Group 24"/>
          <p:cNvGrpSpPr>
            <a:grpSpLocks/>
          </p:cNvGrpSpPr>
          <p:nvPr/>
        </p:nvGrpSpPr>
        <p:grpSpPr bwMode="auto">
          <a:xfrm>
            <a:off x="5638800" y="1171575"/>
            <a:ext cx="1143000" cy="3962400"/>
            <a:chOff x="3888" y="1056"/>
            <a:chExt cx="720" cy="2496"/>
          </a:xfrm>
        </p:grpSpPr>
        <p:grpSp>
          <p:nvGrpSpPr>
            <p:cNvPr id="31755" name="Group 11"/>
            <p:cNvGrpSpPr>
              <a:grpSpLocks/>
            </p:cNvGrpSpPr>
            <p:nvPr/>
          </p:nvGrpSpPr>
          <p:grpSpPr bwMode="auto">
            <a:xfrm>
              <a:off x="3888" y="1056"/>
              <a:ext cx="720" cy="672"/>
              <a:chOff x="3888" y="1056"/>
              <a:chExt cx="720" cy="672"/>
            </a:xfrm>
          </p:grpSpPr>
          <p:sp>
            <p:nvSpPr>
              <p:cNvPr id="31766" name="Rectangle 8"/>
              <p:cNvSpPr>
                <a:spLocks noChangeArrowheads="1"/>
              </p:cNvSpPr>
              <p:nvPr/>
            </p:nvSpPr>
            <p:spPr bwMode="auto">
              <a:xfrm>
                <a:off x="3888" y="1056"/>
                <a:ext cx="720" cy="672"/>
              </a:xfrm>
              <a:prstGeom prst="rect">
                <a:avLst/>
              </a:prstGeom>
              <a:solidFill>
                <a:schemeClr val="bg1"/>
              </a:solidFill>
              <a:ln w="9525">
                <a:solidFill>
                  <a:schemeClr val="tx1"/>
                </a:solidFill>
                <a:miter lim="800000"/>
                <a:headEnd/>
                <a:tailEnd/>
              </a:ln>
            </p:spPr>
            <p:txBody>
              <a:bodyPr wrap="none" anchor="ctr"/>
              <a:lstStyle>
                <a:lvl1pPr>
                  <a:spcBef>
                    <a:spcPct val="35000"/>
                  </a:spcBef>
                  <a:buClr>
                    <a:srgbClr val="993300"/>
                  </a:buClr>
                  <a:buSzPct val="90000"/>
                  <a:buFont typeface="Monotype Sorts" pitchFamily="-84" charset="2"/>
                  <a:buChar char="n"/>
                  <a:defRPr kumimoji="1">
                    <a:solidFill>
                      <a:schemeClr val="tx1"/>
                    </a:solidFill>
                    <a:latin typeface="Helvetica" pitchFamily="-84" charset="0"/>
                    <a:ea typeface="MS PGothic"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itchFamily="-84" charset="0"/>
                    <a:ea typeface="MS PGothic" pitchFamily="34" charset="-128"/>
                  </a:defRPr>
                </a:lvl2pPr>
                <a:lvl3pPr marL="1143000" indent="-228600">
                  <a:spcBef>
                    <a:spcPct val="35000"/>
                  </a:spcBef>
                  <a:buClr>
                    <a:srgbClr val="009900"/>
                  </a:buClr>
                  <a:buSzPct val="75000"/>
                  <a:buFont typeface="Webdings" pitchFamily="18" charset="2"/>
                  <a:buChar char="4"/>
                  <a:defRPr kumimoji="1">
                    <a:solidFill>
                      <a:schemeClr val="tx1"/>
                    </a:solidFill>
                    <a:latin typeface="Helvetica" pitchFamily="-84" charset="0"/>
                    <a:ea typeface="MS PGothic" pitchFamily="34" charset="-128"/>
                  </a:defRPr>
                </a:lvl3pPr>
                <a:lvl4pPr marL="1600200" indent="-228600">
                  <a:spcBef>
                    <a:spcPct val="35000"/>
                  </a:spcBef>
                  <a:buClr>
                    <a:schemeClr val="hlink"/>
                  </a:buClr>
                  <a:buSzPct val="75000"/>
                  <a:buChar char="–"/>
                  <a:defRPr kumimoji="1">
                    <a:solidFill>
                      <a:schemeClr val="tx1"/>
                    </a:solidFill>
                    <a:latin typeface="Helvetica" pitchFamily="-84" charset="0"/>
                    <a:ea typeface="MS PGothic" pitchFamily="34" charset="-128"/>
                  </a:defRPr>
                </a:lvl4pPr>
                <a:lvl5pPr marL="2057400" indent="-228600">
                  <a:spcBef>
                    <a:spcPct val="35000"/>
                  </a:spcBef>
                  <a:buClr>
                    <a:srgbClr val="FF0066"/>
                  </a:buClr>
                  <a:buSzPct val="75000"/>
                  <a:buChar char="»"/>
                  <a:defRPr kumimoji="1">
                    <a:solidFill>
                      <a:schemeClr val="tx1"/>
                    </a:solidFill>
                    <a:latin typeface="Helvetica" pitchFamily="-84" charset="0"/>
                    <a:ea typeface="MS PGothic"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9pPr>
              </a:lstStyle>
              <a:p>
                <a:pPr>
                  <a:spcBef>
                    <a:spcPct val="0"/>
                  </a:spcBef>
                  <a:buClrTx/>
                  <a:buSzTx/>
                  <a:buFontTx/>
                  <a:buNone/>
                </a:pPr>
                <a:endParaRPr kumimoji="0" lang="en-US" altLang="en-US">
                  <a:latin typeface="Verdana" pitchFamily="34" charset="0"/>
                </a:endParaRPr>
              </a:p>
            </p:txBody>
          </p:sp>
          <p:sp>
            <p:nvSpPr>
              <p:cNvPr id="31767" name="Line 9"/>
              <p:cNvSpPr>
                <a:spLocks noChangeShapeType="1"/>
              </p:cNvSpPr>
              <p:nvPr/>
            </p:nvSpPr>
            <p:spPr bwMode="auto">
              <a:xfrm>
                <a:off x="3888" y="1392"/>
                <a:ext cx="72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grpSp>
        <p:grpSp>
          <p:nvGrpSpPr>
            <p:cNvPr id="31756" name="Group 12"/>
            <p:cNvGrpSpPr>
              <a:grpSpLocks/>
            </p:cNvGrpSpPr>
            <p:nvPr/>
          </p:nvGrpSpPr>
          <p:grpSpPr bwMode="auto">
            <a:xfrm>
              <a:off x="3888" y="1728"/>
              <a:ext cx="720" cy="672"/>
              <a:chOff x="3888" y="1056"/>
              <a:chExt cx="720" cy="672"/>
            </a:xfrm>
          </p:grpSpPr>
          <p:sp>
            <p:nvSpPr>
              <p:cNvPr id="31764" name="Rectangle 13"/>
              <p:cNvSpPr>
                <a:spLocks noChangeArrowheads="1"/>
              </p:cNvSpPr>
              <p:nvPr/>
            </p:nvSpPr>
            <p:spPr bwMode="auto">
              <a:xfrm>
                <a:off x="3888" y="1056"/>
                <a:ext cx="720" cy="672"/>
              </a:xfrm>
              <a:prstGeom prst="rect">
                <a:avLst/>
              </a:prstGeom>
              <a:solidFill>
                <a:srgbClr val="DDDDDD"/>
              </a:solidFill>
              <a:ln w="9525">
                <a:solidFill>
                  <a:schemeClr val="tx1"/>
                </a:solidFill>
                <a:miter lim="800000"/>
                <a:headEnd/>
                <a:tailEnd/>
              </a:ln>
            </p:spPr>
            <p:txBody>
              <a:bodyPr wrap="none" anchor="ctr"/>
              <a:lstStyle>
                <a:lvl1pPr>
                  <a:spcBef>
                    <a:spcPct val="35000"/>
                  </a:spcBef>
                  <a:buClr>
                    <a:srgbClr val="993300"/>
                  </a:buClr>
                  <a:buSzPct val="90000"/>
                  <a:buFont typeface="Monotype Sorts" pitchFamily="-84" charset="2"/>
                  <a:buChar char="n"/>
                  <a:defRPr kumimoji="1">
                    <a:solidFill>
                      <a:schemeClr val="tx1"/>
                    </a:solidFill>
                    <a:latin typeface="Helvetica" pitchFamily="-84" charset="0"/>
                    <a:ea typeface="MS PGothic"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itchFamily="-84" charset="0"/>
                    <a:ea typeface="MS PGothic" pitchFamily="34" charset="-128"/>
                  </a:defRPr>
                </a:lvl2pPr>
                <a:lvl3pPr marL="1143000" indent="-228600">
                  <a:spcBef>
                    <a:spcPct val="35000"/>
                  </a:spcBef>
                  <a:buClr>
                    <a:srgbClr val="009900"/>
                  </a:buClr>
                  <a:buSzPct val="75000"/>
                  <a:buFont typeface="Webdings" pitchFamily="18" charset="2"/>
                  <a:buChar char="4"/>
                  <a:defRPr kumimoji="1">
                    <a:solidFill>
                      <a:schemeClr val="tx1"/>
                    </a:solidFill>
                    <a:latin typeface="Helvetica" pitchFamily="-84" charset="0"/>
                    <a:ea typeface="MS PGothic" pitchFamily="34" charset="-128"/>
                  </a:defRPr>
                </a:lvl3pPr>
                <a:lvl4pPr marL="1600200" indent="-228600">
                  <a:spcBef>
                    <a:spcPct val="35000"/>
                  </a:spcBef>
                  <a:buClr>
                    <a:schemeClr val="hlink"/>
                  </a:buClr>
                  <a:buSzPct val="75000"/>
                  <a:buChar char="–"/>
                  <a:defRPr kumimoji="1">
                    <a:solidFill>
                      <a:schemeClr val="tx1"/>
                    </a:solidFill>
                    <a:latin typeface="Helvetica" pitchFamily="-84" charset="0"/>
                    <a:ea typeface="MS PGothic" pitchFamily="34" charset="-128"/>
                  </a:defRPr>
                </a:lvl4pPr>
                <a:lvl5pPr marL="2057400" indent="-228600">
                  <a:spcBef>
                    <a:spcPct val="35000"/>
                  </a:spcBef>
                  <a:buClr>
                    <a:srgbClr val="FF0066"/>
                  </a:buClr>
                  <a:buSzPct val="75000"/>
                  <a:buChar char="»"/>
                  <a:defRPr kumimoji="1">
                    <a:solidFill>
                      <a:schemeClr val="tx1"/>
                    </a:solidFill>
                    <a:latin typeface="Helvetica" pitchFamily="-84" charset="0"/>
                    <a:ea typeface="MS PGothic"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9pPr>
              </a:lstStyle>
              <a:p>
                <a:pPr>
                  <a:spcBef>
                    <a:spcPct val="0"/>
                  </a:spcBef>
                  <a:buClrTx/>
                  <a:buSzTx/>
                  <a:buFontTx/>
                  <a:buNone/>
                </a:pPr>
                <a:endParaRPr kumimoji="0" lang="en-US" altLang="en-US">
                  <a:latin typeface="Verdana" pitchFamily="34" charset="0"/>
                </a:endParaRPr>
              </a:p>
            </p:txBody>
          </p:sp>
          <p:sp>
            <p:nvSpPr>
              <p:cNvPr id="31765" name="Line 14"/>
              <p:cNvSpPr>
                <a:spLocks noChangeShapeType="1"/>
              </p:cNvSpPr>
              <p:nvPr/>
            </p:nvSpPr>
            <p:spPr bwMode="auto">
              <a:xfrm>
                <a:off x="3888" y="1392"/>
                <a:ext cx="72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grpSp>
        <p:sp>
          <p:nvSpPr>
            <p:cNvPr id="31757" name="Text Box 15"/>
            <p:cNvSpPr txBox="1">
              <a:spLocks noChangeArrowheads="1"/>
            </p:cNvSpPr>
            <p:nvPr/>
          </p:nvSpPr>
          <p:spPr bwMode="auto">
            <a:xfrm>
              <a:off x="4125" y="1132"/>
              <a:ext cx="19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35000"/>
                </a:spcBef>
                <a:buClr>
                  <a:srgbClr val="993300"/>
                </a:buClr>
                <a:buSzPct val="90000"/>
                <a:buFont typeface="Monotype Sorts" pitchFamily="-84" charset="2"/>
                <a:buChar char="n"/>
                <a:defRPr kumimoji="1">
                  <a:solidFill>
                    <a:schemeClr val="tx1"/>
                  </a:solidFill>
                  <a:latin typeface="Helvetica" pitchFamily="-84" charset="0"/>
                  <a:ea typeface="MS PGothic"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itchFamily="-84" charset="0"/>
                  <a:ea typeface="MS PGothic" pitchFamily="34" charset="-128"/>
                </a:defRPr>
              </a:lvl2pPr>
              <a:lvl3pPr marL="1143000" indent="-228600">
                <a:spcBef>
                  <a:spcPct val="35000"/>
                </a:spcBef>
                <a:buClr>
                  <a:srgbClr val="009900"/>
                </a:buClr>
                <a:buSzPct val="75000"/>
                <a:buFont typeface="Webdings" pitchFamily="18" charset="2"/>
                <a:buChar char="4"/>
                <a:defRPr kumimoji="1">
                  <a:solidFill>
                    <a:schemeClr val="tx1"/>
                  </a:solidFill>
                  <a:latin typeface="Helvetica" pitchFamily="-84" charset="0"/>
                  <a:ea typeface="MS PGothic" pitchFamily="34" charset="-128"/>
                </a:defRPr>
              </a:lvl3pPr>
              <a:lvl4pPr marL="1600200" indent="-228600">
                <a:spcBef>
                  <a:spcPct val="35000"/>
                </a:spcBef>
                <a:buClr>
                  <a:schemeClr val="hlink"/>
                </a:buClr>
                <a:buSzPct val="75000"/>
                <a:buChar char="–"/>
                <a:defRPr kumimoji="1">
                  <a:solidFill>
                    <a:schemeClr val="tx1"/>
                  </a:solidFill>
                  <a:latin typeface="Helvetica" pitchFamily="-84" charset="0"/>
                  <a:ea typeface="MS PGothic" pitchFamily="34" charset="-128"/>
                </a:defRPr>
              </a:lvl4pPr>
              <a:lvl5pPr marL="2057400" indent="-228600">
                <a:spcBef>
                  <a:spcPct val="35000"/>
                </a:spcBef>
                <a:buClr>
                  <a:srgbClr val="FF0066"/>
                </a:buClr>
                <a:buSzPct val="75000"/>
                <a:buChar char="»"/>
                <a:defRPr kumimoji="1">
                  <a:solidFill>
                    <a:schemeClr val="tx1"/>
                  </a:solidFill>
                  <a:latin typeface="Helvetica" pitchFamily="-84" charset="0"/>
                  <a:ea typeface="MS PGothic"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9pPr>
            </a:lstStyle>
            <a:p>
              <a:pPr algn="ctr">
                <a:spcBef>
                  <a:spcPct val="50000"/>
                </a:spcBef>
                <a:buClrTx/>
                <a:buSzTx/>
                <a:buFontTx/>
                <a:buNone/>
              </a:pPr>
              <a:r>
                <a:rPr kumimoji="0" lang="en-US" altLang="en-US"/>
                <a:t>1</a:t>
              </a:r>
            </a:p>
          </p:txBody>
        </p:sp>
        <p:sp>
          <p:nvSpPr>
            <p:cNvPr id="31758" name="Text Box 16"/>
            <p:cNvSpPr txBox="1">
              <a:spLocks noChangeArrowheads="1"/>
            </p:cNvSpPr>
            <p:nvPr/>
          </p:nvSpPr>
          <p:spPr bwMode="auto">
            <a:xfrm>
              <a:off x="4127" y="1439"/>
              <a:ext cx="19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35000"/>
                </a:spcBef>
                <a:buClr>
                  <a:srgbClr val="993300"/>
                </a:buClr>
                <a:buSzPct val="90000"/>
                <a:buFont typeface="Monotype Sorts" pitchFamily="-84" charset="2"/>
                <a:buChar char="n"/>
                <a:defRPr kumimoji="1">
                  <a:solidFill>
                    <a:schemeClr val="tx1"/>
                  </a:solidFill>
                  <a:latin typeface="Helvetica" pitchFamily="-84" charset="0"/>
                  <a:ea typeface="MS PGothic"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itchFamily="-84" charset="0"/>
                  <a:ea typeface="MS PGothic" pitchFamily="34" charset="-128"/>
                </a:defRPr>
              </a:lvl2pPr>
              <a:lvl3pPr marL="1143000" indent="-228600">
                <a:spcBef>
                  <a:spcPct val="35000"/>
                </a:spcBef>
                <a:buClr>
                  <a:srgbClr val="009900"/>
                </a:buClr>
                <a:buSzPct val="75000"/>
                <a:buFont typeface="Webdings" pitchFamily="18" charset="2"/>
                <a:buChar char="4"/>
                <a:defRPr kumimoji="1">
                  <a:solidFill>
                    <a:schemeClr val="tx1"/>
                  </a:solidFill>
                  <a:latin typeface="Helvetica" pitchFamily="-84" charset="0"/>
                  <a:ea typeface="MS PGothic" pitchFamily="34" charset="-128"/>
                </a:defRPr>
              </a:lvl3pPr>
              <a:lvl4pPr marL="1600200" indent="-228600">
                <a:spcBef>
                  <a:spcPct val="35000"/>
                </a:spcBef>
                <a:buClr>
                  <a:schemeClr val="hlink"/>
                </a:buClr>
                <a:buSzPct val="75000"/>
                <a:buChar char="–"/>
                <a:defRPr kumimoji="1">
                  <a:solidFill>
                    <a:schemeClr val="tx1"/>
                  </a:solidFill>
                  <a:latin typeface="Helvetica" pitchFamily="-84" charset="0"/>
                  <a:ea typeface="MS PGothic" pitchFamily="34" charset="-128"/>
                </a:defRPr>
              </a:lvl4pPr>
              <a:lvl5pPr marL="2057400" indent="-228600">
                <a:spcBef>
                  <a:spcPct val="35000"/>
                </a:spcBef>
                <a:buClr>
                  <a:srgbClr val="FF0066"/>
                </a:buClr>
                <a:buSzPct val="75000"/>
                <a:buChar char="»"/>
                <a:defRPr kumimoji="1">
                  <a:solidFill>
                    <a:schemeClr val="tx1"/>
                  </a:solidFill>
                  <a:latin typeface="Helvetica" pitchFamily="-84" charset="0"/>
                  <a:ea typeface="MS PGothic"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9pPr>
            </a:lstStyle>
            <a:p>
              <a:pPr algn="ctr">
                <a:spcBef>
                  <a:spcPct val="50000"/>
                </a:spcBef>
                <a:buClrTx/>
                <a:buSzTx/>
                <a:buFontTx/>
                <a:buNone/>
              </a:pPr>
              <a:r>
                <a:rPr kumimoji="0" lang="en-US" altLang="en-US"/>
                <a:t>4</a:t>
              </a:r>
            </a:p>
          </p:txBody>
        </p:sp>
        <p:sp>
          <p:nvSpPr>
            <p:cNvPr id="31759" name="Rectangle 17"/>
            <p:cNvSpPr>
              <a:spLocks noChangeArrowheads="1"/>
            </p:cNvSpPr>
            <p:nvPr/>
          </p:nvSpPr>
          <p:spPr bwMode="auto">
            <a:xfrm>
              <a:off x="3888" y="2400"/>
              <a:ext cx="720" cy="912"/>
            </a:xfrm>
            <a:prstGeom prst="rect">
              <a:avLst/>
            </a:prstGeom>
            <a:solidFill>
              <a:schemeClr val="bg1"/>
            </a:solidFill>
            <a:ln w="9525">
              <a:solidFill>
                <a:schemeClr val="tx1"/>
              </a:solidFill>
              <a:miter lim="800000"/>
              <a:headEnd/>
              <a:tailEnd/>
            </a:ln>
          </p:spPr>
          <p:txBody>
            <a:bodyPr wrap="none" anchor="ctr"/>
            <a:lstStyle>
              <a:lvl1pPr>
                <a:spcBef>
                  <a:spcPct val="35000"/>
                </a:spcBef>
                <a:buClr>
                  <a:srgbClr val="993300"/>
                </a:buClr>
                <a:buSzPct val="90000"/>
                <a:buFont typeface="Monotype Sorts" pitchFamily="-84" charset="2"/>
                <a:buChar char="n"/>
                <a:defRPr kumimoji="1">
                  <a:solidFill>
                    <a:schemeClr val="tx1"/>
                  </a:solidFill>
                  <a:latin typeface="Helvetica" pitchFamily="-84" charset="0"/>
                  <a:ea typeface="MS PGothic"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itchFamily="-84" charset="0"/>
                  <a:ea typeface="MS PGothic" pitchFamily="34" charset="-128"/>
                </a:defRPr>
              </a:lvl2pPr>
              <a:lvl3pPr marL="1143000" indent="-228600">
                <a:spcBef>
                  <a:spcPct val="35000"/>
                </a:spcBef>
                <a:buClr>
                  <a:srgbClr val="009900"/>
                </a:buClr>
                <a:buSzPct val="75000"/>
                <a:buFont typeface="Webdings" pitchFamily="18" charset="2"/>
                <a:buChar char="4"/>
                <a:defRPr kumimoji="1">
                  <a:solidFill>
                    <a:schemeClr val="tx1"/>
                  </a:solidFill>
                  <a:latin typeface="Helvetica" pitchFamily="-84" charset="0"/>
                  <a:ea typeface="MS PGothic" pitchFamily="34" charset="-128"/>
                </a:defRPr>
              </a:lvl3pPr>
              <a:lvl4pPr marL="1600200" indent="-228600">
                <a:spcBef>
                  <a:spcPct val="35000"/>
                </a:spcBef>
                <a:buClr>
                  <a:schemeClr val="hlink"/>
                </a:buClr>
                <a:buSzPct val="75000"/>
                <a:buChar char="–"/>
                <a:defRPr kumimoji="1">
                  <a:solidFill>
                    <a:schemeClr val="tx1"/>
                  </a:solidFill>
                  <a:latin typeface="Helvetica" pitchFamily="-84" charset="0"/>
                  <a:ea typeface="MS PGothic" pitchFamily="34" charset="-128"/>
                </a:defRPr>
              </a:lvl4pPr>
              <a:lvl5pPr marL="2057400" indent="-228600">
                <a:spcBef>
                  <a:spcPct val="35000"/>
                </a:spcBef>
                <a:buClr>
                  <a:srgbClr val="FF0066"/>
                </a:buClr>
                <a:buSzPct val="75000"/>
                <a:buChar char="»"/>
                <a:defRPr kumimoji="1">
                  <a:solidFill>
                    <a:schemeClr val="tx1"/>
                  </a:solidFill>
                  <a:latin typeface="Helvetica" pitchFamily="-84" charset="0"/>
                  <a:ea typeface="MS PGothic"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9pPr>
            </a:lstStyle>
            <a:p>
              <a:pPr>
                <a:spcBef>
                  <a:spcPct val="0"/>
                </a:spcBef>
                <a:buClrTx/>
                <a:buSzTx/>
                <a:buFontTx/>
                <a:buNone/>
              </a:pPr>
              <a:endParaRPr kumimoji="0" lang="en-US" altLang="en-US">
                <a:latin typeface="Verdana" pitchFamily="34" charset="0"/>
              </a:endParaRPr>
            </a:p>
          </p:txBody>
        </p:sp>
        <p:sp>
          <p:nvSpPr>
            <p:cNvPr id="31760" name="Rectangle 18"/>
            <p:cNvSpPr>
              <a:spLocks noChangeArrowheads="1"/>
            </p:cNvSpPr>
            <p:nvPr/>
          </p:nvSpPr>
          <p:spPr bwMode="auto">
            <a:xfrm>
              <a:off x="3888" y="3312"/>
              <a:ext cx="720" cy="240"/>
            </a:xfrm>
            <a:prstGeom prst="rect">
              <a:avLst/>
            </a:prstGeom>
            <a:solidFill>
              <a:srgbClr val="DDDDDD"/>
            </a:solidFill>
            <a:ln w="9525">
              <a:solidFill>
                <a:schemeClr val="tx1"/>
              </a:solidFill>
              <a:miter lim="800000"/>
              <a:headEnd/>
              <a:tailEnd/>
            </a:ln>
          </p:spPr>
          <p:txBody>
            <a:bodyPr wrap="none" anchor="ctr"/>
            <a:lstStyle>
              <a:lvl1pPr>
                <a:spcBef>
                  <a:spcPct val="35000"/>
                </a:spcBef>
                <a:buClr>
                  <a:srgbClr val="993300"/>
                </a:buClr>
                <a:buSzPct val="90000"/>
                <a:buFont typeface="Monotype Sorts" pitchFamily="-84" charset="2"/>
                <a:buChar char="n"/>
                <a:defRPr kumimoji="1">
                  <a:solidFill>
                    <a:schemeClr val="tx1"/>
                  </a:solidFill>
                  <a:latin typeface="Helvetica" pitchFamily="-84" charset="0"/>
                  <a:ea typeface="MS PGothic"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itchFamily="-84" charset="0"/>
                  <a:ea typeface="MS PGothic" pitchFamily="34" charset="-128"/>
                </a:defRPr>
              </a:lvl2pPr>
              <a:lvl3pPr marL="1143000" indent="-228600">
                <a:spcBef>
                  <a:spcPct val="35000"/>
                </a:spcBef>
                <a:buClr>
                  <a:srgbClr val="009900"/>
                </a:buClr>
                <a:buSzPct val="75000"/>
                <a:buFont typeface="Webdings" pitchFamily="18" charset="2"/>
                <a:buChar char="4"/>
                <a:defRPr kumimoji="1">
                  <a:solidFill>
                    <a:schemeClr val="tx1"/>
                  </a:solidFill>
                  <a:latin typeface="Helvetica" pitchFamily="-84" charset="0"/>
                  <a:ea typeface="MS PGothic" pitchFamily="34" charset="-128"/>
                </a:defRPr>
              </a:lvl3pPr>
              <a:lvl4pPr marL="1600200" indent="-228600">
                <a:spcBef>
                  <a:spcPct val="35000"/>
                </a:spcBef>
                <a:buClr>
                  <a:schemeClr val="hlink"/>
                </a:buClr>
                <a:buSzPct val="75000"/>
                <a:buChar char="–"/>
                <a:defRPr kumimoji="1">
                  <a:solidFill>
                    <a:schemeClr val="tx1"/>
                  </a:solidFill>
                  <a:latin typeface="Helvetica" pitchFamily="-84" charset="0"/>
                  <a:ea typeface="MS PGothic" pitchFamily="34" charset="-128"/>
                </a:defRPr>
              </a:lvl4pPr>
              <a:lvl5pPr marL="2057400" indent="-228600">
                <a:spcBef>
                  <a:spcPct val="35000"/>
                </a:spcBef>
                <a:buClr>
                  <a:srgbClr val="FF0066"/>
                </a:buClr>
                <a:buSzPct val="75000"/>
                <a:buChar char="»"/>
                <a:defRPr kumimoji="1">
                  <a:solidFill>
                    <a:schemeClr val="tx1"/>
                  </a:solidFill>
                  <a:latin typeface="Helvetica" pitchFamily="-84" charset="0"/>
                  <a:ea typeface="MS PGothic"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9pPr>
            </a:lstStyle>
            <a:p>
              <a:pPr>
                <a:spcBef>
                  <a:spcPct val="0"/>
                </a:spcBef>
                <a:buClrTx/>
                <a:buSzTx/>
                <a:buFontTx/>
                <a:buNone/>
              </a:pPr>
              <a:endParaRPr kumimoji="0" lang="en-US" altLang="en-US">
                <a:latin typeface="Verdana" pitchFamily="34" charset="0"/>
              </a:endParaRPr>
            </a:p>
          </p:txBody>
        </p:sp>
        <p:sp>
          <p:nvSpPr>
            <p:cNvPr id="31761" name="Line 19"/>
            <p:cNvSpPr>
              <a:spLocks noChangeShapeType="1"/>
            </p:cNvSpPr>
            <p:nvPr/>
          </p:nvSpPr>
          <p:spPr bwMode="auto">
            <a:xfrm>
              <a:off x="3888" y="2640"/>
              <a:ext cx="72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31762" name="Text Box 20"/>
            <p:cNvSpPr txBox="1">
              <a:spLocks noChangeArrowheads="1"/>
            </p:cNvSpPr>
            <p:nvPr/>
          </p:nvSpPr>
          <p:spPr bwMode="auto">
            <a:xfrm>
              <a:off x="4127" y="2428"/>
              <a:ext cx="19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35000"/>
                </a:spcBef>
                <a:buClr>
                  <a:srgbClr val="993300"/>
                </a:buClr>
                <a:buSzPct val="90000"/>
                <a:buFont typeface="Monotype Sorts" pitchFamily="-84" charset="2"/>
                <a:buChar char="n"/>
                <a:defRPr kumimoji="1">
                  <a:solidFill>
                    <a:schemeClr val="tx1"/>
                  </a:solidFill>
                  <a:latin typeface="Helvetica" pitchFamily="-84" charset="0"/>
                  <a:ea typeface="MS PGothic"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itchFamily="-84" charset="0"/>
                  <a:ea typeface="MS PGothic" pitchFamily="34" charset="-128"/>
                </a:defRPr>
              </a:lvl2pPr>
              <a:lvl3pPr marL="1143000" indent="-228600">
                <a:spcBef>
                  <a:spcPct val="35000"/>
                </a:spcBef>
                <a:buClr>
                  <a:srgbClr val="009900"/>
                </a:buClr>
                <a:buSzPct val="75000"/>
                <a:buFont typeface="Webdings" pitchFamily="18" charset="2"/>
                <a:buChar char="4"/>
                <a:defRPr kumimoji="1">
                  <a:solidFill>
                    <a:schemeClr val="tx1"/>
                  </a:solidFill>
                  <a:latin typeface="Helvetica" pitchFamily="-84" charset="0"/>
                  <a:ea typeface="MS PGothic" pitchFamily="34" charset="-128"/>
                </a:defRPr>
              </a:lvl3pPr>
              <a:lvl4pPr marL="1600200" indent="-228600">
                <a:spcBef>
                  <a:spcPct val="35000"/>
                </a:spcBef>
                <a:buClr>
                  <a:schemeClr val="hlink"/>
                </a:buClr>
                <a:buSzPct val="75000"/>
                <a:buChar char="–"/>
                <a:defRPr kumimoji="1">
                  <a:solidFill>
                    <a:schemeClr val="tx1"/>
                  </a:solidFill>
                  <a:latin typeface="Helvetica" pitchFamily="-84" charset="0"/>
                  <a:ea typeface="MS PGothic" pitchFamily="34" charset="-128"/>
                </a:defRPr>
              </a:lvl4pPr>
              <a:lvl5pPr marL="2057400" indent="-228600">
                <a:spcBef>
                  <a:spcPct val="35000"/>
                </a:spcBef>
                <a:buClr>
                  <a:srgbClr val="FF0066"/>
                </a:buClr>
                <a:buSzPct val="75000"/>
                <a:buChar char="»"/>
                <a:defRPr kumimoji="1">
                  <a:solidFill>
                    <a:schemeClr val="tx1"/>
                  </a:solidFill>
                  <a:latin typeface="Helvetica" pitchFamily="-84" charset="0"/>
                  <a:ea typeface="MS PGothic"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9pPr>
            </a:lstStyle>
            <a:p>
              <a:pPr algn="ctr">
                <a:spcBef>
                  <a:spcPct val="50000"/>
                </a:spcBef>
                <a:buClrTx/>
                <a:buSzTx/>
                <a:buFontTx/>
                <a:buNone/>
              </a:pPr>
              <a:r>
                <a:rPr kumimoji="0" lang="en-US" altLang="en-US"/>
                <a:t>2</a:t>
              </a:r>
            </a:p>
          </p:txBody>
        </p:sp>
        <p:sp>
          <p:nvSpPr>
            <p:cNvPr id="31763" name="Text Box 21"/>
            <p:cNvSpPr txBox="1">
              <a:spLocks noChangeArrowheads="1"/>
            </p:cNvSpPr>
            <p:nvPr/>
          </p:nvSpPr>
          <p:spPr bwMode="auto">
            <a:xfrm>
              <a:off x="4127" y="2888"/>
              <a:ext cx="19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35000"/>
                </a:spcBef>
                <a:buClr>
                  <a:srgbClr val="993300"/>
                </a:buClr>
                <a:buSzPct val="90000"/>
                <a:buFont typeface="Monotype Sorts" pitchFamily="-84" charset="2"/>
                <a:buChar char="n"/>
                <a:defRPr kumimoji="1">
                  <a:solidFill>
                    <a:schemeClr val="tx1"/>
                  </a:solidFill>
                  <a:latin typeface="Helvetica" pitchFamily="-84" charset="0"/>
                  <a:ea typeface="MS PGothic"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itchFamily="-84" charset="0"/>
                  <a:ea typeface="MS PGothic" pitchFamily="34" charset="-128"/>
                </a:defRPr>
              </a:lvl2pPr>
              <a:lvl3pPr marL="1143000" indent="-228600">
                <a:spcBef>
                  <a:spcPct val="35000"/>
                </a:spcBef>
                <a:buClr>
                  <a:srgbClr val="009900"/>
                </a:buClr>
                <a:buSzPct val="75000"/>
                <a:buFont typeface="Webdings" pitchFamily="18" charset="2"/>
                <a:buChar char="4"/>
                <a:defRPr kumimoji="1">
                  <a:solidFill>
                    <a:schemeClr val="tx1"/>
                  </a:solidFill>
                  <a:latin typeface="Helvetica" pitchFamily="-84" charset="0"/>
                  <a:ea typeface="MS PGothic" pitchFamily="34" charset="-128"/>
                </a:defRPr>
              </a:lvl3pPr>
              <a:lvl4pPr marL="1600200" indent="-228600">
                <a:spcBef>
                  <a:spcPct val="35000"/>
                </a:spcBef>
                <a:buClr>
                  <a:schemeClr val="hlink"/>
                </a:buClr>
                <a:buSzPct val="75000"/>
                <a:buChar char="–"/>
                <a:defRPr kumimoji="1">
                  <a:solidFill>
                    <a:schemeClr val="tx1"/>
                  </a:solidFill>
                  <a:latin typeface="Helvetica" pitchFamily="-84" charset="0"/>
                  <a:ea typeface="MS PGothic" pitchFamily="34" charset="-128"/>
                </a:defRPr>
              </a:lvl4pPr>
              <a:lvl5pPr marL="2057400" indent="-228600">
                <a:spcBef>
                  <a:spcPct val="35000"/>
                </a:spcBef>
                <a:buClr>
                  <a:srgbClr val="FF0066"/>
                </a:buClr>
                <a:buSzPct val="75000"/>
                <a:buChar char="»"/>
                <a:defRPr kumimoji="1">
                  <a:solidFill>
                    <a:schemeClr val="tx1"/>
                  </a:solidFill>
                  <a:latin typeface="Helvetica" pitchFamily="-84" charset="0"/>
                  <a:ea typeface="MS PGothic"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9pPr>
            </a:lstStyle>
            <a:p>
              <a:pPr algn="ctr">
                <a:spcBef>
                  <a:spcPct val="50000"/>
                </a:spcBef>
                <a:buClrTx/>
                <a:buSzTx/>
                <a:buFontTx/>
                <a:buNone/>
              </a:pPr>
              <a:r>
                <a:rPr kumimoji="0" lang="en-US" altLang="en-US"/>
                <a:t>3</a:t>
              </a:r>
            </a:p>
          </p:txBody>
        </p:sp>
      </p:grpSp>
      <p:sp>
        <p:nvSpPr>
          <p:cNvPr id="31753" name="Text Box 22"/>
          <p:cNvSpPr txBox="1">
            <a:spLocks noChangeArrowheads="1"/>
          </p:cNvSpPr>
          <p:nvPr/>
        </p:nvSpPr>
        <p:spPr bwMode="auto">
          <a:xfrm>
            <a:off x="2016125" y="5254625"/>
            <a:ext cx="13779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5" tIns="45718" rIns="91435" bIns="45718" anchor="ctr">
            <a:spAutoFit/>
          </a:bodyPr>
          <a:lstStyle>
            <a:lvl1pPr>
              <a:spcBef>
                <a:spcPct val="35000"/>
              </a:spcBef>
              <a:buClr>
                <a:srgbClr val="993300"/>
              </a:buClr>
              <a:buSzPct val="90000"/>
              <a:buFont typeface="Monotype Sorts" pitchFamily="-84" charset="2"/>
              <a:buChar char="n"/>
              <a:defRPr kumimoji="1">
                <a:solidFill>
                  <a:schemeClr val="tx1"/>
                </a:solidFill>
                <a:latin typeface="Helvetica" pitchFamily="-84" charset="0"/>
                <a:ea typeface="MS PGothic"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itchFamily="-84" charset="0"/>
                <a:ea typeface="MS PGothic" pitchFamily="34" charset="-128"/>
              </a:defRPr>
            </a:lvl2pPr>
            <a:lvl3pPr marL="1143000" indent="-228600">
              <a:spcBef>
                <a:spcPct val="35000"/>
              </a:spcBef>
              <a:buClr>
                <a:srgbClr val="009900"/>
              </a:buClr>
              <a:buSzPct val="75000"/>
              <a:buFont typeface="Webdings" pitchFamily="18" charset="2"/>
              <a:buChar char="4"/>
              <a:defRPr kumimoji="1">
                <a:solidFill>
                  <a:schemeClr val="tx1"/>
                </a:solidFill>
                <a:latin typeface="Helvetica" pitchFamily="-84" charset="0"/>
                <a:ea typeface="MS PGothic" pitchFamily="34" charset="-128"/>
              </a:defRPr>
            </a:lvl3pPr>
            <a:lvl4pPr marL="1600200" indent="-228600">
              <a:spcBef>
                <a:spcPct val="35000"/>
              </a:spcBef>
              <a:buClr>
                <a:schemeClr val="hlink"/>
              </a:buClr>
              <a:buSzPct val="75000"/>
              <a:buChar char="–"/>
              <a:defRPr kumimoji="1">
                <a:solidFill>
                  <a:schemeClr val="tx1"/>
                </a:solidFill>
                <a:latin typeface="Helvetica" pitchFamily="-84" charset="0"/>
                <a:ea typeface="MS PGothic" pitchFamily="34" charset="-128"/>
              </a:defRPr>
            </a:lvl4pPr>
            <a:lvl5pPr marL="2057400" indent="-228600">
              <a:spcBef>
                <a:spcPct val="35000"/>
              </a:spcBef>
              <a:buClr>
                <a:srgbClr val="FF0066"/>
              </a:buClr>
              <a:buSzPct val="75000"/>
              <a:buChar char="»"/>
              <a:defRPr kumimoji="1">
                <a:solidFill>
                  <a:schemeClr val="tx1"/>
                </a:solidFill>
                <a:latin typeface="Helvetica" pitchFamily="-84" charset="0"/>
                <a:ea typeface="MS PGothic"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9pPr>
          </a:lstStyle>
          <a:p>
            <a:pPr algn="ctr">
              <a:spcBef>
                <a:spcPct val="50000"/>
              </a:spcBef>
              <a:buClrTx/>
              <a:buSzTx/>
              <a:buFontTx/>
              <a:buNone/>
            </a:pPr>
            <a:r>
              <a:rPr kumimoji="0" lang="en-US" altLang="en-US"/>
              <a:t>user space </a:t>
            </a:r>
          </a:p>
        </p:txBody>
      </p:sp>
      <p:sp>
        <p:nvSpPr>
          <p:cNvPr id="31754" name="Text Box 23"/>
          <p:cNvSpPr txBox="1">
            <a:spLocks noChangeArrowheads="1"/>
          </p:cNvSpPr>
          <p:nvPr/>
        </p:nvSpPr>
        <p:spPr bwMode="auto">
          <a:xfrm>
            <a:off x="4870450" y="5254625"/>
            <a:ext cx="2597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5" tIns="45718" rIns="91435" bIns="45718" anchor="ctr">
            <a:spAutoFit/>
          </a:bodyPr>
          <a:lstStyle>
            <a:lvl1pPr>
              <a:spcBef>
                <a:spcPct val="35000"/>
              </a:spcBef>
              <a:buClr>
                <a:srgbClr val="993300"/>
              </a:buClr>
              <a:buSzPct val="90000"/>
              <a:buFont typeface="Monotype Sorts" pitchFamily="-84" charset="2"/>
              <a:buChar char="n"/>
              <a:defRPr kumimoji="1">
                <a:solidFill>
                  <a:schemeClr val="tx1"/>
                </a:solidFill>
                <a:latin typeface="Helvetica" pitchFamily="-84" charset="0"/>
                <a:ea typeface="MS PGothic"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itchFamily="-84" charset="0"/>
                <a:ea typeface="MS PGothic" pitchFamily="34" charset="-128"/>
              </a:defRPr>
            </a:lvl2pPr>
            <a:lvl3pPr marL="1143000" indent="-228600">
              <a:spcBef>
                <a:spcPct val="35000"/>
              </a:spcBef>
              <a:buClr>
                <a:srgbClr val="009900"/>
              </a:buClr>
              <a:buSzPct val="75000"/>
              <a:buFont typeface="Webdings" pitchFamily="18" charset="2"/>
              <a:buChar char="4"/>
              <a:defRPr kumimoji="1">
                <a:solidFill>
                  <a:schemeClr val="tx1"/>
                </a:solidFill>
                <a:latin typeface="Helvetica" pitchFamily="-84" charset="0"/>
                <a:ea typeface="MS PGothic" pitchFamily="34" charset="-128"/>
              </a:defRPr>
            </a:lvl3pPr>
            <a:lvl4pPr marL="1600200" indent="-228600">
              <a:spcBef>
                <a:spcPct val="35000"/>
              </a:spcBef>
              <a:buClr>
                <a:schemeClr val="hlink"/>
              </a:buClr>
              <a:buSzPct val="75000"/>
              <a:buChar char="–"/>
              <a:defRPr kumimoji="1">
                <a:solidFill>
                  <a:schemeClr val="tx1"/>
                </a:solidFill>
                <a:latin typeface="Helvetica" pitchFamily="-84" charset="0"/>
                <a:ea typeface="MS PGothic" pitchFamily="34" charset="-128"/>
              </a:defRPr>
            </a:lvl4pPr>
            <a:lvl5pPr marL="2057400" indent="-228600">
              <a:spcBef>
                <a:spcPct val="35000"/>
              </a:spcBef>
              <a:buClr>
                <a:srgbClr val="FF0066"/>
              </a:buClr>
              <a:buSzPct val="75000"/>
              <a:buChar char="»"/>
              <a:defRPr kumimoji="1">
                <a:solidFill>
                  <a:schemeClr val="tx1"/>
                </a:solidFill>
                <a:latin typeface="Helvetica" pitchFamily="-84" charset="0"/>
                <a:ea typeface="MS PGothic"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9pPr>
          </a:lstStyle>
          <a:p>
            <a:pPr algn="ctr">
              <a:spcBef>
                <a:spcPct val="50000"/>
              </a:spcBef>
              <a:buClrTx/>
              <a:buSzTx/>
              <a:buFontTx/>
              <a:buNone/>
            </a:pPr>
            <a:r>
              <a:rPr kumimoji="0" lang="en-US" altLang="en-US"/>
              <a:t>physical memory space</a:t>
            </a:r>
          </a:p>
        </p:txBody>
      </p:sp>
    </p:spTree>
    <p:extLst>
      <p:ext uri="{BB962C8B-B14F-4D97-AF65-F5344CB8AC3E}">
        <p14:creationId xmlns:p14="http://schemas.microsoft.com/office/powerpoint/2010/main" val="81690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a:xfrm>
            <a:off x="777875" y="166688"/>
            <a:ext cx="7908925" cy="576262"/>
          </a:xfrm>
        </p:spPr>
        <p:txBody>
          <a:bodyPr>
            <a:normAutofit fontScale="90000"/>
          </a:bodyPr>
          <a:lstStyle/>
          <a:p>
            <a:pPr eaLnBrk="1" hangingPunct="1"/>
            <a:r>
              <a:rPr lang="en-US" altLang="en-US" smtClean="0"/>
              <a:t>Segmentation Architecture </a:t>
            </a:r>
          </a:p>
        </p:txBody>
      </p:sp>
      <p:sp>
        <p:nvSpPr>
          <p:cNvPr id="32771" name="Rectangle 3"/>
          <p:cNvSpPr>
            <a:spLocks noGrp="1" noChangeArrowheads="1"/>
          </p:cNvSpPr>
          <p:nvPr>
            <p:ph type="body" idx="1"/>
          </p:nvPr>
        </p:nvSpPr>
        <p:spPr>
          <a:xfrm>
            <a:off x="903288" y="1093788"/>
            <a:ext cx="7246937" cy="5053012"/>
          </a:xfrm>
        </p:spPr>
        <p:txBody>
          <a:bodyPr/>
          <a:lstStyle/>
          <a:p>
            <a:pPr>
              <a:tabLst>
                <a:tab pos="1828800" algn="l"/>
                <a:tab pos="2855913" algn="ctr"/>
              </a:tabLst>
            </a:pPr>
            <a:r>
              <a:rPr lang="en-US" altLang="en-US" smtClean="0"/>
              <a:t>Logical address consists of a two tuple:</a:t>
            </a:r>
          </a:p>
          <a:p>
            <a:pPr>
              <a:buFont typeface="Monotype Sorts" pitchFamily="-84" charset="2"/>
              <a:buNone/>
              <a:tabLst>
                <a:tab pos="1828800" algn="l"/>
                <a:tab pos="2855913" algn="ctr"/>
              </a:tabLst>
            </a:pPr>
            <a:r>
              <a:rPr lang="en-US" altLang="en-US" smtClean="0"/>
              <a:t>		&lt;segment-number, offset&gt;,</a:t>
            </a:r>
          </a:p>
          <a:p>
            <a:pPr>
              <a:buFont typeface="Monotype Sorts" pitchFamily="-84" charset="2"/>
              <a:buNone/>
              <a:tabLst>
                <a:tab pos="1828800" algn="l"/>
                <a:tab pos="2855913" algn="ctr"/>
              </a:tabLst>
            </a:pPr>
            <a:endParaRPr lang="en-US" altLang="en-US" sz="800" smtClean="0"/>
          </a:p>
          <a:p>
            <a:pPr>
              <a:tabLst>
                <a:tab pos="1828800" algn="l"/>
                <a:tab pos="2855913" algn="ctr"/>
              </a:tabLst>
            </a:pPr>
            <a:r>
              <a:rPr lang="en-US" altLang="en-US" b="1" smtClean="0">
                <a:solidFill>
                  <a:srgbClr val="3366FF"/>
                </a:solidFill>
              </a:rPr>
              <a:t>Segment table</a:t>
            </a:r>
            <a:r>
              <a:rPr lang="en-US" altLang="en-US" smtClean="0">
                <a:solidFill>
                  <a:srgbClr val="3366FF"/>
                </a:solidFill>
              </a:rPr>
              <a:t> </a:t>
            </a:r>
            <a:r>
              <a:rPr lang="en-US" altLang="en-US" smtClean="0"/>
              <a:t>– maps two-dimensional physical addresses; each table entry has:</a:t>
            </a:r>
          </a:p>
          <a:p>
            <a:pPr lvl="1">
              <a:tabLst>
                <a:tab pos="1828800" algn="l"/>
                <a:tab pos="2855913" algn="ctr"/>
              </a:tabLst>
            </a:pPr>
            <a:r>
              <a:rPr lang="en-US" altLang="en-US" b="1" smtClean="0">
                <a:solidFill>
                  <a:srgbClr val="3366FF"/>
                </a:solidFill>
              </a:rPr>
              <a:t>base</a:t>
            </a:r>
            <a:r>
              <a:rPr lang="en-US" altLang="en-US" smtClean="0">
                <a:solidFill>
                  <a:srgbClr val="3366FF"/>
                </a:solidFill>
              </a:rPr>
              <a:t> </a:t>
            </a:r>
            <a:r>
              <a:rPr lang="en-US" altLang="en-US" smtClean="0"/>
              <a:t>– contains the starting physical address where the segments reside in memory</a:t>
            </a:r>
          </a:p>
          <a:p>
            <a:pPr lvl="1">
              <a:tabLst>
                <a:tab pos="1828800" algn="l"/>
                <a:tab pos="2855913" algn="ctr"/>
              </a:tabLst>
            </a:pPr>
            <a:r>
              <a:rPr lang="en-US" altLang="en-US" b="1" smtClean="0">
                <a:solidFill>
                  <a:srgbClr val="3366FF"/>
                </a:solidFill>
              </a:rPr>
              <a:t>limit</a:t>
            </a:r>
            <a:r>
              <a:rPr lang="en-US" altLang="en-US" smtClean="0">
                <a:solidFill>
                  <a:srgbClr val="3366FF"/>
                </a:solidFill>
              </a:rPr>
              <a:t> </a:t>
            </a:r>
            <a:r>
              <a:rPr lang="en-US" altLang="en-US" smtClean="0"/>
              <a:t>– specifies the length of the segment</a:t>
            </a:r>
          </a:p>
          <a:p>
            <a:pPr lvl="1">
              <a:tabLst>
                <a:tab pos="1828800" algn="l"/>
                <a:tab pos="2855913" algn="ctr"/>
              </a:tabLst>
            </a:pPr>
            <a:endParaRPr lang="en-US" altLang="en-US" sz="800" smtClean="0"/>
          </a:p>
          <a:p>
            <a:pPr>
              <a:tabLst>
                <a:tab pos="1828800" algn="l"/>
                <a:tab pos="2855913" algn="ctr"/>
              </a:tabLst>
            </a:pPr>
            <a:r>
              <a:rPr lang="en-US" altLang="en-US" b="1" smtClean="0">
                <a:solidFill>
                  <a:srgbClr val="3366FF"/>
                </a:solidFill>
              </a:rPr>
              <a:t>Segment-table base register (STBR)</a:t>
            </a:r>
            <a:r>
              <a:rPr lang="en-US" altLang="en-US" smtClean="0">
                <a:solidFill>
                  <a:srgbClr val="3366FF"/>
                </a:solidFill>
              </a:rPr>
              <a:t> </a:t>
            </a:r>
            <a:r>
              <a:rPr lang="en-US" altLang="en-US" smtClean="0"/>
              <a:t>points to the segment table</a:t>
            </a:r>
            <a:r>
              <a:rPr lang="ja-JP" altLang="en-US" smtClean="0"/>
              <a:t>’</a:t>
            </a:r>
            <a:r>
              <a:rPr lang="en-US" altLang="ja-JP" smtClean="0"/>
              <a:t>s location in memory</a:t>
            </a:r>
          </a:p>
          <a:p>
            <a:pPr>
              <a:tabLst>
                <a:tab pos="1828800" algn="l"/>
                <a:tab pos="2855913" algn="ctr"/>
              </a:tabLst>
            </a:pPr>
            <a:endParaRPr lang="en-US" altLang="en-US" sz="800" smtClean="0"/>
          </a:p>
          <a:p>
            <a:pPr>
              <a:tabLst>
                <a:tab pos="1828800" algn="l"/>
                <a:tab pos="2855913" algn="ctr"/>
              </a:tabLst>
            </a:pPr>
            <a:r>
              <a:rPr lang="en-US" altLang="en-US" b="1" smtClean="0">
                <a:solidFill>
                  <a:srgbClr val="3366FF"/>
                </a:solidFill>
              </a:rPr>
              <a:t>Segment-table length register (STLR)</a:t>
            </a:r>
            <a:r>
              <a:rPr lang="en-US" altLang="en-US" smtClean="0">
                <a:solidFill>
                  <a:srgbClr val="3366FF"/>
                </a:solidFill>
              </a:rPr>
              <a:t> </a:t>
            </a:r>
            <a:r>
              <a:rPr lang="en-US" altLang="en-US" smtClean="0"/>
              <a:t>indicates number of segments used by a program;</a:t>
            </a:r>
          </a:p>
          <a:p>
            <a:pPr>
              <a:buFont typeface="Monotype Sorts" pitchFamily="-84" charset="2"/>
              <a:buNone/>
              <a:tabLst>
                <a:tab pos="1828800" algn="l"/>
                <a:tab pos="2855913" algn="ctr"/>
              </a:tabLst>
            </a:pPr>
            <a:r>
              <a:rPr lang="en-US" altLang="en-US" smtClean="0"/>
              <a:t>	                  segment number </a:t>
            </a:r>
            <a:r>
              <a:rPr lang="en-US" altLang="en-US" b="1" i="1" smtClean="0">
                <a:solidFill>
                  <a:srgbClr val="FF0000"/>
                </a:solidFill>
              </a:rPr>
              <a:t>s</a:t>
            </a:r>
            <a:r>
              <a:rPr lang="en-US" altLang="en-US" smtClean="0"/>
              <a:t> is legal if </a:t>
            </a:r>
            <a:r>
              <a:rPr lang="en-US" altLang="en-US" b="1" i="1" smtClean="0">
                <a:solidFill>
                  <a:srgbClr val="FF0000"/>
                </a:solidFill>
              </a:rPr>
              <a:t>s</a:t>
            </a:r>
            <a:r>
              <a:rPr lang="en-US" altLang="en-US" smtClean="0"/>
              <a:t> &lt; </a:t>
            </a:r>
            <a:r>
              <a:rPr lang="en-US" altLang="en-US" b="1" smtClean="0">
                <a:solidFill>
                  <a:srgbClr val="FF0000"/>
                </a:solidFill>
              </a:rPr>
              <a:t>STLR</a:t>
            </a:r>
          </a:p>
        </p:txBody>
      </p:sp>
    </p:spTree>
    <p:extLst>
      <p:ext uri="{BB962C8B-B14F-4D97-AF65-F5344CB8AC3E}">
        <p14:creationId xmlns:p14="http://schemas.microsoft.com/office/powerpoint/2010/main" val="274730131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a:xfrm>
            <a:off x="952500" y="214313"/>
            <a:ext cx="7829550" cy="576262"/>
          </a:xfrm>
        </p:spPr>
        <p:txBody>
          <a:bodyPr>
            <a:normAutofit fontScale="90000"/>
          </a:bodyPr>
          <a:lstStyle/>
          <a:p>
            <a:pPr eaLnBrk="1" hangingPunct="1"/>
            <a:r>
              <a:rPr lang="en-US" altLang="en-US" smtClean="0"/>
              <a:t>Segmentation Architecture (Cont.)</a:t>
            </a:r>
          </a:p>
        </p:txBody>
      </p:sp>
      <p:sp>
        <p:nvSpPr>
          <p:cNvPr id="33795" name="Rectangle 3"/>
          <p:cNvSpPr>
            <a:spLocks noGrp="1" noChangeArrowheads="1"/>
          </p:cNvSpPr>
          <p:nvPr>
            <p:ph type="body" idx="1"/>
          </p:nvPr>
        </p:nvSpPr>
        <p:spPr>
          <a:xfrm>
            <a:off x="882650" y="1162050"/>
            <a:ext cx="6775450" cy="4468813"/>
          </a:xfrm>
        </p:spPr>
        <p:txBody>
          <a:bodyPr/>
          <a:lstStyle/>
          <a:p>
            <a:r>
              <a:rPr lang="en-US" altLang="en-US" smtClean="0"/>
              <a:t>Protection</a:t>
            </a:r>
          </a:p>
          <a:p>
            <a:pPr lvl="1"/>
            <a:r>
              <a:rPr lang="en-US" altLang="en-US" smtClean="0"/>
              <a:t>With each entry in segment table associate:</a:t>
            </a:r>
          </a:p>
          <a:p>
            <a:pPr lvl="2"/>
            <a:r>
              <a:rPr lang="en-US" altLang="en-US" smtClean="0"/>
              <a:t>validation bit = 0 </a:t>
            </a:r>
            <a:r>
              <a:rPr lang="en-US" altLang="en-US" smtClean="0">
                <a:sym typeface="Symbol" pitchFamily="18" charset="2"/>
              </a:rPr>
              <a:t> illegal segment</a:t>
            </a:r>
          </a:p>
          <a:p>
            <a:pPr lvl="2"/>
            <a:r>
              <a:rPr lang="en-US" altLang="en-US" smtClean="0">
                <a:sym typeface="Symbol" pitchFamily="18" charset="2"/>
              </a:rPr>
              <a:t>read/write/execute privileges</a:t>
            </a:r>
          </a:p>
          <a:p>
            <a:r>
              <a:rPr lang="en-US" altLang="en-US" smtClean="0"/>
              <a:t>Protection bits associated with segments; code sharing occurs at segment level</a:t>
            </a:r>
          </a:p>
          <a:p>
            <a:r>
              <a:rPr lang="en-US" altLang="en-US" smtClean="0"/>
              <a:t>Since segments vary in length, memory allocation is a dynamic storage-allocation problem</a:t>
            </a:r>
          </a:p>
          <a:p>
            <a:r>
              <a:rPr lang="en-US" altLang="en-US" smtClean="0"/>
              <a:t>A segmentation example is shown in the following diagram</a:t>
            </a:r>
          </a:p>
        </p:txBody>
      </p:sp>
    </p:spTree>
    <p:extLst>
      <p:ext uri="{BB962C8B-B14F-4D97-AF65-F5344CB8AC3E}">
        <p14:creationId xmlns:p14="http://schemas.microsoft.com/office/powerpoint/2010/main" val="309431525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a:xfrm>
            <a:off x="457200" y="166688"/>
            <a:ext cx="8229600" cy="576262"/>
          </a:xfrm>
        </p:spPr>
        <p:txBody>
          <a:bodyPr>
            <a:normAutofit fontScale="90000"/>
          </a:bodyPr>
          <a:lstStyle/>
          <a:p>
            <a:pPr eaLnBrk="1" hangingPunct="1"/>
            <a:r>
              <a:rPr lang="en-US" altLang="en-US" dirty="0" smtClean="0"/>
              <a:t>Segmentation Hardware</a:t>
            </a:r>
            <a:endParaRPr lang="en-US" altLang="en-US" sz="2400" dirty="0" smtClean="0"/>
          </a:p>
        </p:txBody>
      </p:sp>
      <p:pic>
        <p:nvPicPr>
          <p:cNvPr id="34819" name="Picture 4" descr="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44700" y="1254125"/>
            <a:ext cx="5827713" cy="408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7708850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hlinkClick r:id="rId2"/>
              </a:rPr>
              <a:t>Determining physical address for logical address</a:t>
            </a:r>
            <a:r>
              <a:rPr lang="en-US" b="1" dirty="0"/>
              <a:t/>
            </a:r>
            <a:br>
              <a:rPr lang="en-US" b="1" dirty="0"/>
            </a:br>
            <a:endParaRPr lang="en-IN" dirty="0"/>
          </a:p>
        </p:txBody>
      </p:sp>
      <p:sp>
        <p:nvSpPr>
          <p:cNvPr id="3" name="Slide Number Placeholder 2"/>
          <p:cNvSpPr>
            <a:spLocks noGrp="1"/>
          </p:cNvSpPr>
          <p:nvPr>
            <p:ph type="sldNum" sz="quarter" idx="12"/>
          </p:nvPr>
        </p:nvSpPr>
        <p:spPr/>
        <p:txBody>
          <a:bodyPr/>
          <a:lstStyle/>
          <a:p>
            <a:fld id="{B6F15528-21DE-4FAA-801E-634DDDAF4B2B}" type="slidenum">
              <a:rPr lang="en-US" smtClean="0">
                <a:solidFill>
                  <a:prstClr val="white"/>
                </a:solidFill>
              </a:rPr>
              <a:pPr/>
              <a:t>48</a:t>
            </a:fld>
            <a:endParaRPr lang="en-US" dirty="0">
              <a:solidFill>
                <a:prstClr val="white"/>
              </a:solidFill>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25800" y="2901950"/>
            <a:ext cx="2692400" cy="1054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47864" y="4293096"/>
            <a:ext cx="1872208" cy="13681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981555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99592" y="6288"/>
            <a:ext cx="7315200" cy="1154097"/>
          </a:xfrm>
        </p:spPr>
        <p:txBody>
          <a:bodyPr/>
          <a:lstStyle/>
          <a:p>
            <a:endParaRPr lang="en-IN" dirty="0"/>
          </a:p>
        </p:txBody>
      </p:sp>
      <p:sp>
        <p:nvSpPr>
          <p:cNvPr id="5" name="Content Placeholder 4"/>
          <p:cNvSpPr>
            <a:spLocks noGrp="1"/>
          </p:cNvSpPr>
          <p:nvPr>
            <p:ph idx="1"/>
          </p:nvPr>
        </p:nvSpPr>
        <p:spPr>
          <a:xfrm>
            <a:off x="914400" y="1484784"/>
            <a:ext cx="7315200" cy="4824577"/>
          </a:xfrm>
        </p:spPr>
        <p:txBody>
          <a:bodyPr/>
          <a:lstStyle/>
          <a:p>
            <a:pPr fontAlgn="base"/>
            <a:r>
              <a:rPr lang="en-US" dirty="0"/>
              <a:t>a) (0, 198) we will check 198&lt; 248, which is true so we will calculate Physical address = 660+ 198 = 858.</a:t>
            </a:r>
          </a:p>
          <a:p>
            <a:pPr fontAlgn="base"/>
            <a:r>
              <a:rPr lang="en-US" dirty="0"/>
              <a:t>b) (2, 156) we will check 156&lt; 198, which is true so we will calculate Physical address = 222+ 156= 378.</a:t>
            </a:r>
          </a:p>
          <a:p>
            <a:pPr fontAlgn="base"/>
            <a:r>
              <a:rPr lang="en-US" dirty="0"/>
              <a:t>c) (1, 530) we will check 530&lt; 422, which is false so segment fault occur.</a:t>
            </a:r>
          </a:p>
          <a:p>
            <a:pPr fontAlgn="base"/>
            <a:r>
              <a:rPr lang="en-US" dirty="0"/>
              <a:t>d) (3, 444) we will check 444&lt; 604, which is true so we will calculate Physical address = 996+ 444= 1440</a:t>
            </a:r>
          </a:p>
          <a:p>
            <a:pPr fontAlgn="base"/>
            <a:r>
              <a:rPr lang="en-US" dirty="0"/>
              <a:t>e) (0, 222) we will check 222&lt; 248, which is true so we will calculate Physical address = 660+ 222= 882</a:t>
            </a:r>
          </a:p>
          <a:p>
            <a:endParaRPr lang="en-IN" dirty="0"/>
          </a:p>
        </p:txBody>
      </p:sp>
      <p:sp>
        <p:nvSpPr>
          <p:cNvPr id="3" name="Slide Number Placeholder 2"/>
          <p:cNvSpPr>
            <a:spLocks noGrp="1"/>
          </p:cNvSpPr>
          <p:nvPr>
            <p:ph type="sldNum" sz="quarter" idx="12"/>
          </p:nvPr>
        </p:nvSpPr>
        <p:spPr/>
        <p:txBody>
          <a:bodyPr/>
          <a:lstStyle/>
          <a:p>
            <a:fld id="{B6F15528-21DE-4FAA-801E-634DDDAF4B2B}" type="slidenum">
              <a:rPr lang="en-US" smtClean="0">
                <a:solidFill>
                  <a:prstClr val="white"/>
                </a:solidFill>
              </a:rPr>
              <a:pPr/>
              <a:t>49</a:t>
            </a:fld>
            <a:endParaRPr lang="en-US" dirty="0">
              <a:solidFill>
                <a:prstClr val="white"/>
              </a:solidFill>
            </a:endParaRPr>
          </a:p>
        </p:txBody>
      </p:sp>
    </p:spTree>
    <p:extLst>
      <p:ext uri="{BB962C8B-B14F-4D97-AF65-F5344CB8AC3E}">
        <p14:creationId xmlns:p14="http://schemas.microsoft.com/office/powerpoint/2010/main" val="108581133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1123950" y="290513"/>
            <a:ext cx="8134350" cy="457200"/>
          </a:xfrm>
        </p:spPr>
        <p:txBody>
          <a:bodyPr>
            <a:normAutofit fontScale="90000"/>
          </a:bodyPr>
          <a:lstStyle/>
          <a:p>
            <a:pPr eaLnBrk="1" hangingPunct="1"/>
            <a:r>
              <a:rPr lang="en-US" altLang="en-US" sz="2800" smtClean="0"/>
              <a:t>Binding of Instructions and Data to Memory</a:t>
            </a:r>
          </a:p>
        </p:txBody>
      </p:sp>
      <p:sp>
        <p:nvSpPr>
          <p:cNvPr id="10243" name="Rectangle 3"/>
          <p:cNvSpPr>
            <a:spLocks noGrp="1" noChangeArrowheads="1"/>
          </p:cNvSpPr>
          <p:nvPr>
            <p:ph type="body" idx="1"/>
          </p:nvPr>
        </p:nvSpPr>
        <p:spPr>
          <a:xfrm>
            <a:off x="971550" y="809625"/>
            <a:ext cx="7131050" cy="4114800"/>
          </a:xfrm>
        </p:spPr>
        <p:txBody>
          <a:bodyPr/>
          <a:lstStyle/>
          <a:p>
            <a:pPr>
              <a:buFont typeface="Monotype Sorts" pitchFamily="-84" charset="2"/>
              <a:buNone/>
            </a:pPr>
            <a:endParaRPr lang="en-US" altLang="en-US" smtClean="0"/>
          </a:p>
          <a:p>
            <a:r>
              <a:rPr kumimoji="0" lang="en-US" altLang="en-US" smtClean="0"/>
              <a:t>Address binding of instructions and data to memory addresses can happen at three different stages</a:t>
            </a:r>
          </a:p>
          <a:p>
            <a:pPr lvl="1"/>
            <a:r>
              <a:rPr lang="en-US" altLang="en-US" b="1" smtClean="0"/>
              <a:t>Compile time</a:t>
            </a:r>
            <a:r>
              <a:rPr lang="en-US" altLang="en-US" smtClean="0"/>
              <a:t>:  If memory location known a priori, </a:t>
            </a:r>
            <a:r>
              <a:rPr lang="en-US" altLang="en-US" b="1" smtClean="0">
                <a:solidFill>
                  <a:srgbClr val="3366FF"/>
                </a:solidFill>
              </a:rPr>
              <a:t>absolute code</a:t>
            </a:r>
            <a:r>
              <a:rPr lang="en-US" altLang="en-US" smtClean="0">
                <a:solidFill>
                  <a:srgbClr val="3366FF"/>
                </a:solidFill>
              </a:rPr>
              <a:t> </a:t>
            </a:r>
            <a:r>
              <a:rPr lang="en-US" altLang="en-US" smtClean="0"/>
              <a:t>can be generated; must recompile code if starting location changes</a:t>
            </a:r>
          </a:p>
          <a:p>
            <a:pPr lvl="1"/>
            <a:r>
              <a:rPr lang="en-US" altLang="en-US" b="1" smtClean="0"/>
              <a:t>Load time</a:t>
            </a:r>
            <a:r>
              <a:rPr lang="en-US" altLang="en-US" smtClean="0"/>
              <a:t>:  Must generate </a:t>
            </a:r>
            <a:r>
              <a:rPr lang="en-US" altLang="en-US" b="1" smtClean="0">
                <a:solidFill>
                  <a:srgbClr val="3366FF"/>
                </a:solidFill>
              </a:rPr>
              <a:t>relocatable code</a:t>
            </a:r>
            <a:r>
              <a:rPr lang="en-US" altLang="en-US" smtClean="0"/>
              <a:t> if memory location is not known at compile time</a:t>
            </a:r>
          </a:p>
          <a:p>
            <a:pPr lvl="1"/>
            <a:r>
              <a:rPr lang="en-US" altLang="en-US" b="1" smtClean="0"/>
              <a:t>Execution time</a:t>
            </a:r>
            <a:r>
              <a:rPr lang="en-US" altLang="en-US" smtClean="0"/>
              <a:t>:  Binding delayed until run time if the process can be moved during its execution from one memory segment to another</a:t>
            </a:r>
          </a:p>
          <a:p>
            <a:pPr lvl="2"/>
            <a:r>
              <a:rPr lang="en-US" altLang="en-US" smtClean="0"/>
              <a:t>Need hardware support for address maps (e.g., base and limit</a:t>
            </a:r>
            <a:r>
              <a:rPr lang="en-US" altLang="en-US" i="1" smtClean="0"/>
              <a:t> </a:t>
            </a:r>
            <a:r>
              <a:rPr lang="en-US" altLang="en-US" smtClean="0"/>
              <a:t>registers)</a:t>
            </a:r>
          </a:p>
        </p:txBody>
      </p:sp>
    </p:spTree>
    <p:extLst>
      <p:ext uri="{BB962C8B-B14F-4D97-AF65-F5344CB8AC3E}">
        <p14:creationId xmlns:p14="http://schemas.microsoft.com/office/powerpoint/2010/main" val="726653374"/>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043608" y="188640"/>
            <a:ext cx="7315200" cy="1154097"/>
          </a:xfrm>
        </p:spPr>
        <p:txBody>
          <a:bodyPr/>
          <a:lstStyle/>
          <a:p>
            <a:endParaRPr lang="en-IN" dirty="0"/>
          </a:p>
        </p:txBody>
      </p:sp>
      <p:sp>
        <p:nvSpPr>
          <p:cNvPr id="5" name="Content Placeholder 4"/>
          <p:cNvSpPr>
            <a:spLocks noGrp="1"/>
          </p:cNvSpPr>
          <p:nvPr>
            <p:ph idx="1"/>
          </p:nvPr>
        </p:nvSpPr>
        <p:spPr>
          <a:xfrm>
            <a:off x="914400" y="1556792"/>
            <a:ext cx="7315200" cy="4752569"/>
          </a:xfrm>
        </p:spPr>
        <p:txBody>
          <a:bodyPr>
            <a:normAutofit/>
          </a:bodyPr>
          <a:lstStyle/>
          <a:p>
            <a:pPr fontAlgn="base"/>
            <a:r>
              <a:rPr lang="en-US" dirty="0"/>
              <a:t>First, </a:t>
            </a:r>
            <a:r>
              <a:rPr lang="en-US" dirty="0" smtClean="0"/>
              <a:t>check </a:t>
            </a:r>
            <a:r>
              <a:rPr lang="en-US" dirty="0"/>
              <a:t>if (offset &lt; segment limit) for problem. If it is, add offset + base address for the physical address. If it is not, a segment fault will occur.</a:t>
            </a:r>
          </a:p>
          <a:p>
            <a:pPr fontAlgn="base"/>
            <a:r>
              <a:rPr lang="en-US" dirty="0"/>
              <a:t>a) (0, 198) we will check 198&lt; 248, which is true so we will calculate Physical address = 660+ 198 = 858.</a:t>
            </a:r>
          </a:p>
          <a:p>
            <a:pPr fontAlgn="base"/>
            <a:r>
              <a:rPr lang="en-US" dirty="0"/>
              <a:t>b) (2, 156) we will check 156&lt; 198, which is true so we will calculate Physical address = 222+ 156= 378.</a:t>
            </a:r>
          </a:p>
          <a:p>
            <a:pPr fontAlgn="base"/>
            <a:r>
              <a:rPr lang="en-US" dirty="0"/>
              <a:t>c) (1, 530) we will check 530&lt; 422, which is false so segment fault occur.</a:t>
            </a:r>
          </a:p>
          <a:p>
            <a:pPr fontAlgn="base"/>
            <a:r>
              <a:rPr lang="en-US" dirty="0"/>
              <a:t>d) (3, 444) we will check 444&lt; 604, which is true so we will calculate Physical address = 996+ 444= 1440</a:t>
            </a:r>
          </a:p>
          <a:p>
            <a:pPr fontAlgn="base"/>
            <a:r>
              <a:rPr lang="en-US" dirty="0"/>
              <a:t>e) (0, 222) we will check 222&lt; 248, which is true so we will calculate Physical address = 660+ 222= 882</a:t>
            </a:r>
          </a:p>
          <a:p>
            <a:endParaRPr lang="en-IN" dirty="0"/>
          </a:p>
        </p:txBody>
      </p:sp>
      <p:sp>
        <p:nvSpPr>
          <p:cNvPr id="3" name="Slide Number Placeholder 2"/>
          <p:cNvSpPr>
            <a:spLocks noGrp="1"/>
          </p:cNvSpPr>
          <p:nvPr>
            <p:ph type="sldNum" sz="quarter" idx="12"/>
          </p:nvPr>
        </p:nvSpPr>
        <p:spPr/>
        <p:txBody>
          <a:bodyPr/>
          <a:lstStyle/>
          <a:p>
            <a:fld id="{B6F15528-21DE-4FAA-801E-634DDDAF4B2B}" type="slidenum">
              <a:rPr lang="en-US" smtClean="0">
                <a:solidFill>
                  <a:prstClr val="white"/>
                </a:solidFill>
              </a:rPr>
              <a:pPr/>
              <a:t>50</a:t>
            </a:fld>
            <a:endParaRPr lang="en-US" dirty="0">
              <a:solidFill>
                <a:prstClr val="white"/>
              </a:solidFill>
            </a:endParaRPr>
          </a:p>
        </p:txBody>
      </p:sp>
    </p:spTree>
    <p:extLst>
      <p:ext uri="{BB962C8B-B14F-4D97-AF65-F5344CB8AC3E}">
        <p14:creationId xmlns:p14="http://schemas.microsoft.com/office/powerpoint/2010/main" val="882505412"/>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1026"/>
          <p:cNvSpPr>
            <a:spLocks noGrp="1" noChangeArrowheads="1"/>
          </p:cNvSpPr>
          <p:nvPr>
            <p:ph type="title"/>
          </p:nvPr>
        </p:nvSpPr>
        <p:spPr>
          <a:xfrm>
            <a:off x="457200" y="152400"/>
            <a:ext cx="8229600" cy="576263"/>
          </a:xfrm>
        </p:spPr>
        <p:txBody>
          <a:bodyPr>
            <a:normAutofit fontScale="90000"/>
          </a:bodyPr>
          <a:lstStyle/>
          <a:p>
            <a:pPr eaLnBrk="1" hangingPunct="1"/>
            <a:r>
              <a:rPr lang="en-US" altLang="en-US" smtClean="0"/>
              <a:t>Paging</a:t>
            </a:r>
          </a:p>
        </p:txBody>
      </p:sp>
      <p:sp>
        <p:nvSpPr>
          <p:cNvPr id="35843" name="Rectangle 1027"/>
          <p:cNvSpPr>
            <a:spLocks noGrp="1" noChangeArrowheads="1"/>
          </p:cNvSpPr>
          <p:nvPr>
            <p:ph type="body" idx="1"/>
          </p:nvPr>
        </p:nvSpPr>
        <p:spPr>
          <a:xfrm>
            <a:off x="893763" y="1128713"/>
            <a:ext cx="7183437" cy="4767262"/>
          </a:xfrm>
        </p:spPr>
        <p:txBody>
          <a:bodyPr>
            <a:normAutofit/>
          </a:bodyPr>
          <a:lstStyle/>
          <a:p>
            <a:r>
              <a:rPr lang="en-US" altLang="en-US" dirty="0" smtClean="0"/>
              <a:t>Physical  address space of a process can be noncontiguous; process is allocated physical memory whenever the latter is available</a:t>
            </a:r>
          </a:p>
          <a:p>
            <a:pPr lvl="1"/>
            <a:r>
              <a:rPr lang="en-US" altLang="en-US" dirty="0" smtClean="0"/>
              <a:t>Avoids external fragmentation</a:t>
            </a:r>
          </a:p>
          <a:p>
            <a:pPr lvl="1"/>
            <a:r>
              <a:rPr lang="en-US" altLang="en-US" dirty="0" smtClean="0"/>
              <a:t>Avoids problem of varying sized memory chunks</a:t>
            </a:r>
            <a:endParaRPr lang="en-US" altLang="en-US" sz="800" dirty="0" smtClean="0"/>
          </a:p>
          <a:p>
            <a:r>
              <a:rPr lang="en-US" altLang="en-US" dirty="0" smtClean="0"/>
              <a:t>Divide physical memory into fixed-sized blocks called </a:t>
            </a:r>
            <a:r>
              <a:rPr lang="en-US" altLang="en-US" b="1" dirty="0" smtClean="0">
                <a:solidFill>
                  <a:srgbClr val="3366FF"/>
                </a:solidFill>
              </a:rPr>
              <a:t>frames</a:t>
            </a:r>
            <a:endParaRPr lang="en-US" altLang="en-US" dirty="0" smtClean="0">
              <a:solidFill>
                <a:srgbClr val="3366FF"/>
              </a:solidFill>
            </a:endParaRPr>
          </a:p>
          <a:p>
            <a:pPr lvl="1"/>
            <a:r>
              <a:rPr lang="en-US" altLang="en-US" dirty="0" smtClean="0">
                <a:solidFill>
                  <a:srgbClr val="000000"/>
                </a:solidFill>
              </a:rPr>
              <a:t>Size </a:t>
            </a:r>
            <a:r>
              <a:rPr lang="en-US" altLang="en-US" dirty="0" smtClean="0"/>
              <a:t>is power of 2, between 512 bytes </a:t>
            </a:r>
            <a:endParaRPr lang="en-US" altLang="en-US" sz="800" dirty="0" smtClean="0"/>
          </a:p>
          <a:p>
            <a:r>
              <a:rPr lang="en-US" altLang="en-US" dirty="0" smtClean="0"/>
              <a:t>Divide logical memory into blocks of same size called </a:t>
            </a:r>
            <a:r>
              <a:rPr lang="en-US" altLang="en-US" b="1" dirty="0" smtClean="0">
                <a:solidFill>
                  <a:srgbClr val="3366FF"/>
                </a:solidFill>
              </a:rPr>
              <a:t>pages</a:t>
            </a:r>
            <a:endParaRPr lang="en-US" altLang="en-US" sz="800" b="1" dirty="0" smtClean="0">
              <a:solidFill>
                <a:srgbClr val="3366FF"/>
              </a:solidFill>
            </a:endParaRPr>
          </a:p>
          <a:p>
            <a:r>
              <a:rPr lang="en-US" altLang="en-US" dirty="0" smtClean="0"/>
              <a:t>Keep track of all free frames</a:t>
            </a:r>
            <a:endParaRPr lang="en-US" altLang="en-US" sz="800" dirty="0" smtClean="0"/>
          </a:p>
          <a:p>
            <a:r>
              <a:rPr lang="en-US" altLang="en-US" dirty="0" smtClean="0"/>
              <a:t>To run a program of size </a:t>
            </a:r>
            <a:r>
              <a:rPr lang="en-US" altLang="en-US" b="1" i="1" dirty="0" smtClean="0"/>
              <a:t>N</a:t>
            </a:r>
            <a:r>
              <a:rPr lang="en-US" altLang="en-US" i="1" dirty="0" smtClean="0"/>
              <a:t> </a:t>
            </a:r>
            <a:r>
              <a:rPr lang="en-US" altLang="en-US" dirty="0" smtClean="0"/>
              <a:t>pages, need to find </a:t>
            </a:r>
            <a:r>
              <a:rPr lang="en-US" altLang="en-US" b="1" i="1" dirty="0" smtClean="0"/>
              <a:t>N</a:t>
            </a:r>
            <a:r>
              <a:rPr lang="en-US" altLang="en-US" dirty="0" smtClean="0"/>
              <a:t> free frames and load program</a:t>
            </a:r>
            <a:endParaRPr lang="en-US" altLang="en-US" sz="800" dirty="0" smtClean="0"/>
          </a:p>
          <a:p>
            <a:r>
              <a:rPr lang="en-US" altLang="en-US" dirty="0" smtClean="0"/>
              <a:t>Set up a </a:t>
            </a:r>
            <a:r>
              <a:rPr lang="en-US" altLang="en-US" b="1" dirty="0" smtClean="0">
                <a:solidFill>
                  <a:srgbClr val="3366FF"/>
                </a:solidFill>
              </a:rPr>
              <a:t>page table</a:t>
            </a:r>
            <a:r>
              <a:rPr lang="en-US" altLang="en-US" dirty="0" smtClean="0"/>
              <a:t> to translate logical to physical addresses</a:t>
            </a:r>
            <a:endParaRPr lang="en-US" altLang="en-US" sz="800" dirty="0" smtClean="0"/>
          </a:p>
          <a:p>
            <a:r>
              <a:rPr lang="en-US" altLang="en-US" dirty="0" smtClean="0"/>
              <a:t>Backing store likewise split into pages</a:t>
            </a:r>
          </a:p>
        </p:txBody>
      </p:sp>
    </p:spTree>
    <p:extLst>
      <p:ext uri="{BB962C8B-B14F-4D97-AF65-F5344CB8AC3E}">
        <p14:creationId xmlns:p14="http://schemas.microsoft.com/office/powerpoint/2010/main" val="1594022386"/>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1026"/>
          <p:cNvSpPr>
            <a:spLocks noGrp="1" noChangeArrowheads="1"/>
          </p:cNvSpPr>
          <p:nvPr>
            <p:ph type="title"/>
          </p:nvPr>
        </p:nvSpPr>
        <p:spPr>
          <a:xfrm>
            <a:off x="846138" y="152400"/>
            <a:ext cx="7840662" cy="576263"/>
          </a:xfrm>
        </p:spPr>
        <p:txBody>
          <a:bodyPr>
            <a:normAutofit fontScale="90000"/>
          </a:bodyPr>
          <a:lstStyle/>
          <a:p>
            <a:pPr eaLnBrk="1" hangingPunct="1"/>
            <a:r>
              <a:rPr lang="en-US" altLang="en-US" smtClean="0"/>
              <a:t>Address Translation Scheme</a:t>
            </a:r>
          </a:p>
        </p:txBody>
      </p:sp>
      <p:sp>
        <p:nvSpPr>
          <p:cNvPr id="33795" name="Rectangle 1027"/>
          <p:cNvSpPr>
            <a:spLocks noGrp="1" noChangeArrowheads="1"/>
          </p:cNvSpPr>
          <p:nvPr>
            <p:ph type="body" idx="1"/>
          </p:nvPr>
        </p:nvSpPr>
        <p:spPr>
          <a:xfrm>
            <a:off x="841375" y="1125538"/>
            <a:ext cx="7299325" cy="4483100"/>
          </a:xfrm>
        </p:spPr>
        <p:txBody>
          <a:bodyPr/>
          <a:lstStyle/>
          <a:p>
            <a:pPr>
              <a:defRPr/>
            </a:pPr>
            <a:r>
              <a:rPr lang="en-US" altLang="en-US" dirty="0" smtClean="0"/>
              <a:t>Address generated by CPU is divided into:</a:t>
            </a:r>
          </a:p>
          <a:p>
            <a:pPr lvl="1">
              <a:defRPr/>
            </a:pPr>
            <a:r>
              <a:rPr lang="en-US" altLang="en-US" b="1" dirty="0" smtClean="0">
                <a:solidFill>
                  <a:srgbClr val="3366FF"/>
                </a:solidFill>
              </a:rPr>
              <a:t>Page number </a:t>
            </a:r>
            <a:r>
              <a:rPr lang="en-US" altLang="en-US" dirty="0" smtClean="0"/>
              <a:t>(</a:t>
            </a:r>
            <a:r>
              <a:rPr lang="en-US" altLang="en-US" b="1" i="1" dirty="0" smtClean="0">
                <a:solidFill>
                  <a:srgbClr val="3366FF"/>
                </a:solidFill>
              </a:rPr>
              <a:t>p</a:t>
            </a:r>
            <a:r>
              <a:rPr lang="en-US" altLang="en-US" dirty="0" smtClean="0"/>
              <a:t>)</a:t>
            </a:r>
            <a:r>
              <a:rPr lang="en-US" altLang="en-US" dirty="0" smtClean="0">
                <a:solidFill>
                  <a:srgbClr val="3366FF"/>
                </a:solidFill>
              </a:rPr>
              <a:t> </a:t>
            </a:r>
            <a:r>
              <a:rPr lang="en-US" altLang="en-US" dirty="0" smtClean="0"/>
              <a:t>– used as an index into a </a:t>
            </a:r>
            <a:r>
              <a:rPr lang="en-US" altLang="en-US" b="1" dirty="0" smtClean="0">
                <a:solidFill>
                  <a:srgbClr val="3366FF"/>
                </a:solidFill>
              </a:rPr>
              <a:t>page table </a:t>
            </a:r>
            <a:r>
              <a:rPr lang="en-US" altLang="en-US" dirty="0" smtClean="0"/>
              <a:t>which contains base address of each page in physical memory</a:t>
            </a:r>
          </a:p>
          <a:p>
            <a:pPr lvl="1">
              <a:defRPr/>
            </a:pPr>
            <a:r>
              <a:rPr lang="en-US" altLang="en-US" b="1" dirty="0" smtClean="0">
                <a:solidFill>
                  <a:srgbClr val="3366FF"/>
                </a:solidFill>
              </a:rPr>
              <a:t>Page offset </a:t>
            </a:r>
            <a:r>
              <a:rPr lang="en-US" altLang="en-US" dirty="0" smtClean="0"/>
              <a:t>(</a:t>
            </a:r>
            <a:r>
              <a:rPr lang="en-US" altLang="en-US" b="1" i="1" dirty="0" smtClean="0">
                <a:solidFill>
                  <a:srgbClr val="3366FF"/>
                </a:solidFill>
              </a:rPr>
              <a:t>d</a:t>
            </a:r>
            <a:r>
              <a:rPr lang="en-US" altLang="en-US" dirty="0" smtClean="0"/>
              <a:t>)</a:t>
            </a:r>
            <a:r>
              <a:rPr lang="en-US" altLang="en-US" dirty="0" smtClean="0">
                <a:solidFill>
                  <a:srgbClr val="3366FF"/>
                </a:solidFill>
              </a:rPr>
              <a:t> </a:t>
            </a:r>
            <a:r>
              <a:rPr lang="en-US" altLang="en-US" dirty="0" smtClean="0"/>
              <a:t>– combined with base address to define the physical memory address that is sent to the memory unit</a:t>
            </a:r>
          </a:p>
          <a:p>
            <a:pPr lvl="1">
              <a:defRPr/>
            </a:pPr>
            <a:endParaRPr lang="en-US" altLang="en-US" dirty="0" smtClean="0"/>
          </a:p>
          <a:p>
            <a:pPr lvl="1">
              <a:defRPr/>
            </a:pPr>
            <a:endParaRPr lang="en-US" altLang="en-US" dirty="0" smtClean="0"/>
          </a:p>
          <a:p>
            <a:pPr marL="457200" lvl="1" indent="0">
              <a:buFont typeface="Monotype Sorts" pitchFamily="-84" charset="2"/>
              <a:buNone/>
              <a:defRPr/>
            </a:pPr>
            <a:endParaRPr lang="en-US" altLang="en-US" dirty="0" smtClean="0"/>
          </a:p>
          <a:p>
            <a:pPr lvl="1">
              <a:defRPr/>
            </a:pPr>
            <a:endParaRPr lang="en-US" altLang="en-US" dirty="0" smtClean="0"/>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01950" y="3025775"/>
            <a:ext cx="3340100" cy="806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07346252"/>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a:xfrm>
            <a:off x="749300" y="120650"/>
            <a:ext cx="7937500" cy="576263"/>
          </a:xfrm>
        </p:spPr>
        <p:txBody>
          <a:bodyPr>
            <a:normAutofit fontScale="90000"/>
          </a:bodyPr>
          <a:lstStyle/>
          <a:p>
            <a:pPr eaLnBrk="1" hangingPunct="1"/>
            <a:r>
              <a:rPr lang="en-US" altLang="en-US" smtClean="0"/>
              <a:t>Paging Hardware</a:t>
            </a:r>
          </a:p>
        </p:txBody>
      </p:sp>
      <p:pic>
        <p:nvPicPr>
          <p:cNvPr id="37891" name="Picture 4" descr="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55763" y="1128713"/>
            <a:ext cx="6226175" cy="3714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78794492"/>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1026"/>
          <p:cNvSpPr>
            <a:spLocks noGrp="1" noChangeArrowheads="1"/>
          </p:cNvSpPr>
          <p:nvPr>
            <p:ph type="title"/>
          </p:nvPr>
        </p:nvSpPr>
        <p:spPr>
          <a:xfrm>
            <a:off x="946150" y="46038"/>
            <a:ext cx="8229600" cy="644525"/>
          </a:xfrm>
        </p:spPr>
        <p:txBody>
          <a:bodyPr/>
          <a:lstStyle/>
          <a:p>
            <a:pPr eaLnBrk="1" hangingPunct="1"/>
            <a:r>
              <a:rPr lang="en-US" altLang="en-US" sz="2400" smtClean="0"/>
              <a:t>Paging Model of Logical and  Physical Memory</a:t>
            </a:r>
          </a:p>
        </p:txBody>
      </p:sp>
      <p:pic>
        <p:nvPicPr>
          <p:cNvPr id="38915" name="Picture 103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28813" y="1203325"/>
            <a:ext cx="4938712" cy="4613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53308764"/>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a:xfrm>
            <a:off x="485775" y="87313"/>
            <a:ext cx="8077200" cy="609600"/>
          </a:xfrm>
        </p:spPr>
        <p:txBody>
          <a:bodyPr>
            <a:normAutofit fontScale="90000"/>
          </a:bodyPr>
          <a:lstStyle/>
          <a:p>
            <a:pPr eaLnBrk="1" hangingPunct="1"/>
            <a:r>
              <a:rPr lang="en-US" altLang="en-US" smtClean="0"/>
              <a:t>Paging Example</a:t>
            </a:r>
          </a:p>
        </p:txBody>
      </p:sp>
      <p:sp>
        <p:nvSpPr>
          <p:cNvPr id="39939" name="Text Box 5"/>
          <p:cNvSpPr txBox="1">
            <a:spLocks noChangeArrowheads="1"/>
          </p:cNvSpPr>
          <p:nvPr/>
        </p:nvSpPr>
        <p:spPr bwMode="auto">
          <a:xfrm>
            <a:off x="1646238" y="5586413"/>
            <a:ext cx="600392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5" tIns="45718" rIns="91435" bIns="45718">
            <a:spAutoFit/>
          </a:bodyPr>
          <a:lstStyle>
            <a:lvl1pPr>
              <a:spcBef>
                <a:spcPct val="35000"/>
              </a:spcBef>
              <a:buClr>
                <a:srgbClr val="993300"/>
              </a:buClr>
              <a:buSzPct val="90000"/>
              <a:buFont typeface="Monotype Sorts" pitchFamily="-84" charset="2"/>
              <a:buChar char="n"/>
              <a:defRPr kumimoji="1">
                <a:solidFill>
                  <a:schemeClr val="tx1"/>
                </a:solidFill>
                <a:latin typeface="Helvetica" pitchFamily="-84" charset="0"/>
                <a:ea typeface="MS PGothic"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itchFamily="-84" charset="0"/>
                <a:ea typeface="MS PGothic" pitchFamily="34" charset="-128"/>
              </a:defRPr>
            </a:lvl2pPr>
            <a:lvl3pPr marL="1143000" indent="-228600">
              <a:spcBef>
                <a:spcPct val="35000"/>
              </a:spcBef>
              <a:buClr>
                <a:srgbClr val="009900"/>
              </a:buClr>
              <a:buSzPct val="75000"/>
              <a:buFont typeface="Webdings" pitchFamily="18" charset="2"/>
              <a:buChar char="4"/>
              <a:defRPr kumimoji="1">
                <a:solidFill>
                  <a:schemeClr val="tx1"/>
                </a:solidFill>
                <a:latin typeface="Helvetica" pitchFamily="-84" charset="0"/>
                <a:ea typeface="MS PGothic" pitchFamily="34" charset="-128"/>
              </a:defRPr>
            </a:lvl3pPr>
            <a:lvl4pPr marL="1600200" indent="-228600">
              <a:spcBef>
                <a:spcPct val="35000"/>
              </a:spcBef>
              <a:buClr>
                <a:schemeClr val="hlink"/>
              </a:buClr>
              <a:buSzPct val="75000"/>
              <a:buChar char="–"/>
              <a:defRPr kumimoji="1">
                <a:solidFill>
                  <a:schemeClr val="tx1"/>
                </a:solidFill>
                <a:latin typeface="Helvetica" pitchFamily="-84" charset="0"/>
                <a:ea typeface="MS PGothic" pitchFamily="34" charset="-128"/>
              </a:defRPr>
            </a:lvl4pPr>
            <a:lvl5pPr marL="2057400" indent="-228600">
              <a:spcBef>
                <a:spcPct val="35000"/>
              </a:spcBef>
              <a:buClr>
                <a:srgbClr val="FF0066"/>
              </a:buClr>
              <a:buSzPct val="75000"/>
              <a:buChar char="»"/>
              <a:defRPr kumimoji="1">
                <a:solidFill>
                  <a:schemeClr val="tx1"/>
                </a:solidFill>
                <a:latin typeface="Helvetica" pitchFamily="-84" charset="0"/>
                <a:ea typeface="MS PGothic"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9pPr>
          </a:lstStyle>
          <a:p>
            <a:pPr>
              <a:spcBef>
                <a:spcPct val="50000"/>
              </a:spcBef>
              <a:buClrTx/>
              <a:buSzTx/>
              <a:buFontTx/>
              <a:buNone/>
            </a:pPr>
            <a:r>
              <a:rPr kumimoji="0" lang="en-US" altLang="en-US" sz="1600" i="1" dirty="0"/>
              <a:t>n</a:t>
            </a:r>
            <a:r>
              <a:rPr kumimoji="0" lang="en-US" altLang="en-US" sz="1600" dirty="0"/>
              <a:t>=2 and </a:t>
            </a:r>
            <a:r>
              <a:rPr kumimoji="0" lang="en-US" altLang="en-US" sz="1600" i="1" dirty="0"/>
              <a:t>m</a:t>
            </a:r>
            <a:r>
              <a:rPr kumimoji="0" lang="en-US" altLang="en-US" sz="1600" dirty="0"/>
              <a:t>=4   32-byte memory and 4-byte pages</a:t>
            </a:r>
          </a:p>
        </p:txBody>
      </p:sp>
      <p:pic>
        <p:nvPicPr>
          <p:cNvPr id="39940"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55900" y="1243013"/>
            <a:ext cx="3384550" cy="4217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08888385"/>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p:cNvSpPr>
            <a:spLocks noGrp="1"/>
          </p:cNvSpPr>
          <p:nvPr>
            <p:ph type="title"/>
          </p:nvPr>
        </p:nvSpPr>
        <p:spPr>
          <a:xfrm>
            <a:off x="488950" y="120650"/>
            <a:ext cx="8229600" cy="576263"/>
          </a:xfrm>
        </p:spPr>
        <p:txBody>
          <a:bodyPr>
            <a:normAutofit fontScale="90000"/>
          </a:bodyPr>
          <a:lstStyle/>
          <a:p>
            <a:r>
              <a:rPr lang="en-US" altLang="en-US" smtClean="0"/>
              <a:t>Paging (Cont.)</a:t>
            </a:r>
          </a:p>
        </p:txBody>
      </p:sp>
      <p:sp>
        <p:nvSpPr>
          <p:cNvPr id="40963" name="Content Placeholder 2"/>
          <p:cNvSpPr>
            <a:spLocks noGrp="1"/>
          </p:cNvSpPr>
          <p:nvPr>
            <p:ph idx="1"/>
          </p:nvPr>
        </p:nvSpPr>
        <p:spPr>
          <a:xfrm>
            <a:off x="931863" y="1138238"/>
            <a:ext cx="8337550" cy="4821237"/>
          </a:xfrm>
        </p:spPr>
        <p:txBody>
          <a:bodyPr/>
          <a:lstStyle/>
          <a:p>
            <a:r>
              <a:rPr lang="en-US" altLang="en-US" dirty="0" smtClean="0"/>
              <a:t>Calculating internal fragmentation</a:t>
            </a:r>
          </a:p>
          <a:p>
            <a:pPr lvl="1"/>
            <a:r>
              <a:rPr lang="en-US" altLang="en-US" dirty="0" smtClean="0"/>
              <a:t>Page size = 2,048 bytes</a:t>
            </a:r>
          </a:p>
          <a:p>
            <a:pPr lvl="1"/>
            <a:r>
              <a:rPr lang="en-US" altLang="en-US" dirty="0" smtClean="0"/>
              <a:t>Process size = 72,766 bytes</a:t>
            </a:r>
          </a:p>
          <a:p>
            <a:pPr lvl="1"/>
            <a:r>
              <a:rPr lang="en-US" altLang="en-US" dirty="0" smtClean="0"/>
              <a:t>35 pages + 1,086 bytes</a:t>
            </a:r>
          </a:p>
          <a:p>
            <a:pPr lvl="1"/>
            <a:r>
              <a:rPr lang="en-US" altLang="en-US" dirty="0" smtClean="0"/>
              <a:t>Internal fragmentation of 2,048 - 1,086 = 962 bytes</a:t>
            </a:r>
          </a:p>
          <a:p>
            <a:pPr lvl="1"/>
            <a:r>
              <a:rPr lang="en-US" altLang="en-US" dirty="0" smtClean="0"/>
              <a:t>Worst case fragmentation = 1 frame – 1 byte</a:t>
            </a:r>
          </a:p>
          <a:p>
            <a:pPr lvl="1"/>
            <a:r>
              <a:rPr lang="en-US" altLang="en-US" dirty="0" smtClean="0"/>
              <a:t>On average fragmentation = 1 / 2 frame size</a:t>
            </a:r>
          </a:p>
          <a:p>
            <a:pPr lvl="1"/>
            <a:r>
              <a:rPr lang="en-US" altLang="en-US" dirty="0" smtClean="0"/>
              <a:t>So small frame sizes desirable?</a:t>
            </a:r>
          </a:p>
          <a:p>
            <a:pPr lvl="1"/>
            <a:r>
              <a:rPr lang="en-US" altLang="en-US" dirty="0" smtClean="0"/>
              <a:t>But each page table entry takes memory to track</a:t>
            </a:r>
          </a:p>
          <a:p>
            <a:pPr lvl="1"/>
            <a:r>
              <a:rPr lang="en-US" altLang="en-US" dirty="0" smtClean="0"/>
              <a:t>Page sizes growing over time</a:t>
            </a:r>
          </a:p>
          <a:p>
            <a:pPr lvl="2"/>
            <a:r>
              <a:rPr lang="en-US" altLang="en-US" dirty="0" smtClean="0"/>
              <a:t>Solaris supports two page sizes – 8 KB and 4 MB</a:t>
            </a:r>
          </a:p>
          <a:p>
            <a:r>
              <a:rPr lang="en-US" altLang="en-US" dirty="0" smtClean="0"/>
              <a:t>Process view and physical memory now very different</a:t>
            </a:r>
          </a:p>
          <a:p>
            <a:r>
              <a:rPr lang="en-US" altLang="en-US" dirty="0" smtClean="0"/>
              <a:t>By implementation process can only access its own memory</a:t>
            </a:r>
          </a:p>
        </p:txBody>
      </p:sp>
    </p:spTree>
    <p:extLst>
      <p:ext uri="{BB962C8B-B14F-4D97-AF65-F5344CB8AC3E}">
        <p14:creationId xmlns:p14="http://schemas.microsoft.com/office/powerpoint/2010/main" val="3459553773"/>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a:xfrm>
            <a:off x="457200" y="152400"/>
            <a:ext cx="8229600" cy="576263"/>
          </a:xfrm>
        </p:spPr>
        <p:txBody>
          <a:bodyPr>
            <a:normAutofit fontScale="90000"/>
          </a:bodyPr>
          <a:lstStyle/>
          <a:p>
            <a:pPr eaLnBrk="1" hangingPunct="1"/>
            <a:r>
              <a:rPr lang="en-US" altLang="en-US" smtClean="0"/>
              <a:t>Free Frames</a:t>
            </a:r>
          </a:p>
        </p:txBody>
      </p:sp>
      <p:sp>
        <p:nvSpPr>
          <p:cNvPr id="41987" name="Text Box 4"/>
          <p:cNvSpPr txBox="1">
            <a:spLocks noChangeArrowheads="1"/>
          </p:cNvSpPr>
          <p:nvPr/>
        </p:nvSpPr>
        <p:spPr bwMode="auto">
          <a:xfrm>
            <a:off x="1928813" y="5721350"/>
            <a:ext cx="19018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5" tIns="45718" rIns="91435" bIns="45718" anchor="ctr">
            <a:spAutoFit/>
          </a:bodyPr>
          <a:lstStyle>
            <a:lvl1pPr>
              <a:spcBef>
                <a:spcPct val="35000"/>
              </a:spcBef>
              <a:buClr>
                <a:srgbClr val="993300"/>
              </a:buClr>
              <a:buSzPct val="90000"/>
              <a:buFont typeface="Monotype Sorts" pitchFamily="-84" charset="2"/>
              <a:buChar char="n"/>
              <a:defRPr kumimoji="1">
                <a:solidFill>
                  <a:schemeClr val="tx1"/>
                </a:solidFill>
                <a:latin typeface="Helvetica" pitchFamily="-84" charset="0"/>
                <a:ea typeface="MS PGothic"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itchFamily="-84" charset="0"/>
                <a:ea typeface="MS PGothic" pitchFamily="34" charset="-128"/>
              </a:defRPr>
            </a:lvl2pPr>
            <a:lvl3pPr marL="1143000" indent="-228600">
              <a:spcBef>
                <a:spcPct val="35000"/>
              </a:spcBef>
              <a:buClr>
                <a:srgbClr val="009900"/>
              </a:buClr>
              <a:buSzPct val="75000"/>
              <a:buFont typeface="Webdings" pitchFamily="18" charset="2"/>
              <a:buChar char="4"/>
              <a:defRPr kumimoji="1">
                <a:solidFill>
                  <a:schemeClr val="tx1"/>
                </a:solidFill>
                <a:latin typeface="Helvetica" pitchFamily="-84" charset="0"/>
                <a:ea typeface="MS PGothic" pitchFamily="34" charset="-128"/>
              </a:defRPr>
            </a:lvl3pPr>
            <a:lvl4pPr marL="1600200" indent="-228600">
              <a:spcBef>
                <a:spcPct val="35000"/>
              </a:spcBef>
              <a:buClr>
                <a:schemeClr val="hlink"/>
              </a:buClr>
              <a:buSzPct val="75000"/>
              <a:buChar char="–"/>
              <a:defRPr kumimoji="1">
                <a:solidFill>
                  <a:schemeClr val="tx1"/>
                </a:solidFill>
                <a:latin typeface="Helvetica" pitchFamily="-84" charset="0"/>
                <a:ea typeface="MS PGothic" pitchFamily="34" charset="-128"/>
              </a:defRPr>
            </a:lvl4pPr>
            <a:lvl5pPr marL="2057400" indent="-228600">
              <a:spcBef>
                <a:spcPct val="35000"/>
              </a:spcBef>
              <a:buClr>
                <a:srgbClr val="FF0066"/>
              </a:buClr>
              <a:buSzPct val="75000"/>
              <a:buChar char="»"/>
              <a:defRPr kumimoji="1">
                <a:solidFill>
                  <a:schemeClr val="tx1"/>
                </a:solidFill>
                <a:latin typeface="Helvetica" pitchFamily="-84" charset="0"/>
                <a:ea typeface="MS PGothic"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9pPr>
          </a:lstStyle>
          <a:p>
            <a:pPr algn="ctr">
              <a:spcBef>
                <a:spcPct val="50000"/>
              </a:spcBef>
              <a:buClrTx/>
              <a:buSzTx/>
              <a:buFontTx/>
              <a:buNone/>
            </a:pPr>
            <a:r>
              <a:rPr kumimoji="0" lang="en-US" altLang="en-US"/>
              <a:t>Before allocation</a:t>
            </a:r>
          </a:p>
        </p:txBody>
      </p:sp>
      <p:sp>
        <p:nvSpPr>
          <p:cNvPr id="41988" name="Text Box 5"/>
          <p:cNvSpPr txBox="1">
            <a:spLocks noChangeArrowheads="1"/>
          </p:cNvSpPr>
          <p:nvPr/>
        </p:nvSpPr>
        <p:spPr bwMode="auto">
          <a:xfrm>
            <a:off x="5343525" y="5734050"/>
            <a:ext cx="17113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5" tIns="45718" rIns="91435" bIns="45718" anchor="ctr">
            <a:spAutoFit/>
          </a:bodyPr>
          <a:lstStyle>
            <a:lvl1pPr>
              <a:spcBef>
                <a:spcPct val="35000"/>
              </a:spcBef>
              <a:buClr>
                <a:srgbClr val="993300"/>
              </a:buClr>
              <a:buSzPct val="90000"/>
              <a:buFont typeface="Monotype Sorts" pitchFamily="-84" charset="2"/>
              <a:buChar char="n"/>
              <a:defRPr kumimoji="1">
                <a:solidFill>
                  <a:schemeClr val="tx1"/>
                </a:solidFill>
                <a:latin typeface="Helvetica" pitchFamily="-84" charset="0"/>
                <a:ea typeface="MS PGothic"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itchFamily="-84" charset="0"/>
                <a:ea typeface="MS PGothic" pitchFamily="34" charset="-128"/>
              </a:defRPr>
            </a:lvl2pPr>
            <a:lvl3pPr marL="1143000" indent="-228600">
              <a:spcBef>
                <a:spcPct val="35000"/>
              </a:spcBef>
              <a:buClr>
                <a:srgbClr val="009900"/>
              </a:buClr>
              <a:buSzPct val="75000"/>
              <a:buFont typeface="Webdings" pitchFamily="18" charset="2"/>
              <a:buChar char="4"/>
              <a:defRPr kumimoji="1">
                <a:solidFill>
                  <a:schemeClr val="tx1"/>
                </a:solidFill>
                <a:latin typeface="Helvetica" pitchFamily="-84" charset="0"/>
                <a:ea typeface="MS PGothic" pitchFamily="34" charset="-128"/>
              </a:defRPr>
            </a:lvl3pPr>
            <a:lvl4pPr marL="1600200" indent="-228600">
              <a:spcBef>
                <a:spcPct val="35000"/>
              </a:spcBef>
              <a:buClr>
                <a:schemeClr val="hlink"/>
              </a:buClr>
              <a:buSzPct val="75000"/>
              <a:buChar char="–"/>
              <a:defRPr kumimoji="1">
                <a:solidFill>
                  <a:schemeClr val="tx1"/>
                </a:solidFill>
                <a:latin typeface="Helvetica" pitchFamily="-84" charset="0"/>
                <a:ea typeface="MS PGothic" pitchFamily="34" charset="-128"/>
              </a:defRPr>
            </a:lvl4pPr>
            <a:lvl5pPr marL="2057400" indent="-228600">
              <a:spcBef>
                <a:spcPct val="35000"/>
              </a:spcBef>
              <a:buClr>
                <a:srgbClr val="FF0066"/>
              </a:buClr>
              <a:buSzPct val="75000"/>
              <a:buChar char="»"/>
              <a:defRPr kumimoji="1">
                <a:solidFill>
                  <a:schemeClr val="tx1"/>
                </a:solidFill>
                <a:latin typeface="Helvetica" pitchFamily="-84" charset="0"/>
                <a:ea typeface="MS PGothic"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9pPr>
          </a:lstStyle>
          <a:p>
            <a:pPr algn="ctr">
              <a:spcBef>
                <a:spcPct val="50000"/>
              </a:spcBef>
              <a:buClrTx/>
              <a:buSzTx/>
              <a:buFontTx/>
              <a:buNone/>
            </a:pPr>
            <a:r>
              <a:rPr kumimoji="0" lang="en-US" altLang="en-US"/>
              <a:t>After allocation</a:t>
            </a:r>
          </a:p>
        </p:txBody>
      </p:sp>
      <p:pic>
        <p:nvPicPr>
          <p:cNvPr id="41989"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5625" y="1244600"/>
            <a:ext cx="5903913" cy="423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17461668"/>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a:xfrm>
            <a:off x="646113" y="198438"/>
            <a:ext cx="8229600" cy="576262"/>
          </a:xfrm>
        </p:spPr>
        <p:txBody>
          <a:bodyPr>
            <a:normAutofit fontScale="90000"/>
          </a:bodyPr>
          <a:lstStyle/>
          <a:p>
            <a:pPr eaLnBrk="1" hangingPunct="1"/>
            <a:r>
              <a:rPr lang="en-US" altLang="en-US" smtClean="0"/>
              <a:t>Implementation of Page Table</a:t>
            </a:r>
          </a:p>
        </p:txBody>
      </p:sp>
      <p:sp>
        <p:nvSpPr>
          <p:cNvPr id="43011" name="Rectangle 3"/>
          <p:cNvSpPr>
            <a:spLocks noGrp="1" noChangeArrowheads="1"/>
          </p:cNvSpPr>
          <p:nvPr>
            <p:ph type="body" idx="1"/>
          </p:nvPr>
        </p:nvSpPr>
        <p:spPr>
          <a:xfrm>
            <a:off x="873125" y="1146175"/>
            <a:ext cx="6797675" cy="4686300"/>
          </a:xfrm>
        </p:spPr>
        <p:txBody>
          <a:bodyPr/>
          <a:lstStyle/>
          <a:p>
            <a:r>
              <a:rPr lang="en-US" altLang="en-US" dirty="0" smtClean="0"/>
              <a:t>Page table is kept in main memory</a:t>
            </a:r>
          </a:p>
          <a:p>
            <a:r>
              <a:rPr lang="en-US" altLang="en-US" b="1" dirty="0" smtClean="0">
                <a:solidFill>
                  <a:srgbClr val="3366FF"/>
                </a:solidFill>
              </a:rPr>
              <a:t>Page-table base register </a:t>
            </a:r>
            <a:r>
              <a:rPr lang="en-US" altLang="en-US" dirty="0" smtClean="0"/>
              <a:t>(</a:t>
            </a:r>
            <a:r>
              <a:rPr lang="en-US" altLang="en-US" b="1" dirty="0" smtClean="0">
                <a:solidFill>
                  <a:srgbClr val="3366FF"/>
                </a:solidFill>
              </a:rPr>
              <a:t>PTBR</a:t>
            </a:r>
            <a:r>
              <a:rPr lang="en-US" altLang="en-US" dirty="0" smtClean="0"/>
              <a:t>)</a:t>
            </a:r>
            <a:r>
              <a:rPr lang="en-US" altLang="en-US" dirty="0" smtClean="0">
                <a:solidFill>
                  <a:srgbClr val="3366FF"/>
                </a:solidFill>
              </a:rPr>
              <a:t> </a:t>
            </a:r>
            <a:r>
              <a:rPr lang="en-US" altLang="en-US" dirty="0" smtClean="0"/>
              <a:t>points to the page table</a:t>
            </a:r>
          </a:p>
          <a:p>
            <a:r>
              <a:rPr lang="en-US" altLang="en-US" b="1" dirty="0" smtClean="0">
                <a:solidFill>
                  <a:srgbClr val="3366FF"/>
                </a:solidFill>
              </a:rPr>
              <a:t>Page-table length register </a:t>
            </a:r>
            <a:r>
              <a:rPr lang="en-US" altLang="en-US" dirty="0" smtClean="0"/>
              <a:t>(</a:t>
            </a:r>
            <a:r>
              <a:rPr lang="en-US" altLang="en-US" b="1" dirty="0" smtClean="0">
                <a:solidFill>
                  <a:srgbClr val="3366FF"/>
                </a:solidFill>
              </a:rPr>
              <a:t>PTLR</a:t>
            </a:r>
            <a:r>
              <a:rPr lang="en-US" altLang="en-US" dirty="0" smtClean="0"/>
              <a:t>)</a:t>
            </a:r>
            <a:r>
              <a:rPr lang="en-US" altLang="en-US" dirty="0" smtClean="0">
                <a:solidFill>
                  <a:srgbClr val="3366FF"/>
                </a:solidFill>
              </a:rPr>
              <a:t> </a:t>
            </a:r>
            <a:r>
              <a:rPr lang="en-US" altLang="en-US" dirty="0" smtClean="0"/>
              <a:t>indicates size of the page table</a:t>
            </a:r>
          </a:p>
          <a:p>
            <a:r>
              <a:rPr lang="en-US" altLang="en-US" dirty="0" smtClean="0"/>
              <a:t>In this scheme every data/instruction access requires two memory accesses</a:t>
            </a:r>
          </a:p>
          <a:p>
            <a:pPr lvl="1"/>
            <a:r>
              <a:rPr lang="en-US" altLang="en-US" dirty="0" smtClean="0"/>
              <a:t>One for the page table and one for the data / instruction</a:t>
            </a:r>
          </a:p>
          <a:p>
            <a:r>
              <a:rPr lang="en-US" altLang="en-US" dirty="0" smtClean="0"/>
              <a:t>The two memory access problem can be solved by the use of a special fast-lookup hardware cache called </a:t>
            </a:r>
            <a:r>
              <a:rPr lang="en-US" altLang="en-US" b="1" dirty="0" smtClean="0">
                <a:solidFill>
                  <a:srgbClr val="3366FF"/>
                </a:solidFill>
              </a:rPr>
              <a:t>associative memory </a:t>
            </a:r>
            <a:r>
              <a:rPr lang="en-US" altLang="en-US" dirty="0" smtClean="0"/>
              <a:t>or </a:t>
            </a:r>
            <a:r>
              <a:rPr lang="en-US" altLang="en-US" b="1" dirty="0" smtClean="0">
                <a:solidFill>
                  <a:srgbClr val="3366FF"/>
                </a:solidFill>
              </a:rPr>
              <a:t>translation look-aside buffers </a:t>
            </a:r>
            <a:r>
              <a:rPr lang="en-US" altLang="en-US" dirty="0" smtClean="0"/>
              <a:t>(</a:t>
            </a:r>
            <a:r>
              <a:rPr lang="en-US" altLang="en-US" b="1" dirty="0" smtClean="0">
                <a:solidFill>
                  <a:srgbClr val="3366FF"/>
                </a:solidFill>
              </a:rPr>
              <a:t>TLBs</a:t>
            </a:r>
            <a:r>
              <a:rPr lang="en-US" altLang="en-US" dirty="0" smtClean="0"/>
              <a:t>)</a:t>
            </a:r>
            <a:endParaRPr lang="en-US" altLang="en-US" b="1" dirty="0" smtClean="0">
              <a:solidFill>
                <a:srgbClr val="3366FF"/>
              </a:solidFill>
            </a:endParaRPr>
          </a:p>
        </p:txBody>
      </p:sp>
    </p:spTree>
    <p:extLst>
      <p:ext uri="{BB962C8B-B14F-4D97-AF65-F5344CB8AC3E}">
        <p14:creationId xmlns:p14="http://schemas.microsoft.com/office/powerpoint/2010/main" val="183745426"/>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a:xfrm>
            <a:off x="1055688" y="166688"/>
            <a:ext cx="8229600" cy="576262"/>
          </a:xfrm>
        </p:spPr>
        <p:txBody>
          <a:bodyPr>
            <a:normAutofit fontScale="90000"/>
          </a:bodyPr>
          <a:lstStyle/>
          <a:p>
            <a:pPr eaLnBrk="1" hangingPunct="1"/>
            <a:r>
              <a:rPr lang="en-US" altLang="en-US" smtClean="0"/>
              <a:t>Implementation of Page Table (Cont.)</a:t>
            </a:r>
          </a:p>
        </p:txBody>
      </p:sp>
      <p:sp>
        <p:nvSpPr>
          <p:cNvPr id="44035" name="Rectangle 3"/>
          <p:cNvSpPr>
            <a:spLocks noGrp="1" noChangeArrowheads="1"/>
          </p:cNvSpPr>
          <p:nvPr>
            <p:ph type="body" idx="1"/>
          </p:nvPr>
        </p:nvSpPr>
        <p:spPr>
          <a:xfrm>
            <a:off x="873125" y="1146175"/>
            <a:ext cx="6924675" cy="4686300"/>
          </a:xfrm>
        </p:spPr>
        <p:txBody>
          <a:bodyPr/>
          <a:lstStyle/>
          <a:p>
            <a:r>
              <a:rPr lang="en-US" altLang="en-US" dirty="0" smtClean="0"/>
              <a:t>Some TLBs store</a:t>
            </a:r>
            <a:r>
              <a:rPr lang="en-US" altLang="en-US" b="1" dirty="0" smtClean="0"/>
              <a:t> </a:t>
            </a:r>
            <a:r>
              <a:rPr lang="en-US" altLang="en-US" b="1" dirty="0" smtClean="0">
                <a:solidFill>
                  <a:srgbClr val="3366FF"/>
                </a:solidFill>
              </a:rPr>
              <a:t>address-space identifiers </a:t>
            </a:r>
            <a:r>
              <a:rPr lang="en-US" altLang="en-US" dirty="0" smtClean="0"/>
              <a:t>(</a:t>
            </a:r>
            <a:r>
              <a:rPr lang="en-US" altLang="en-US" b="1" dirty="0" smtClean="0">
                <a:solidFill>
                  <a:srgbClr val="3366FF"/>
                </a:solidFill>
              </a:rPr>
              <a:t>ASIDs</a:t>
            </a:r>
            <a:r>
              <a:rPr lang="en-US" altLang="en-US" dirty="0" smtClean="0"/>
              <a:t>)</a:t>
            </a:r>
            <a:r>
              <a:rPr lang="en-US" altLang="en-US" b="1" dirty="0" smtClean="0">
                <a:solidFill>
                  <a:srgbClr val="3366FF"/>
                </a:solidFill>
              </a:rPr>
              <a:t> </a:t>
            </a:r>
            <a:r>
              <a:rPr lang="en-US" altLang="en-US" dirty="0" smtClean="0"/>
              <a:t>in each TLB entry – uniquely identifies each process to provide address-space protection for that process</a:t>
            </a:r>
          </a:p>
          <a:p>
            <a:pPr lvl="1"/>
            <a:r>
              <a:rPr lang="en-US" altLang="en-US" dirty="0" smtClean="0"/>
              <a:t>Otherwise need to flush at every context switch</a:t>
            </a:r>
          </a:p>
          <a:p>
            <a:r>
              <a:rPr lang="en-US" altLang="en-US" dirty="0" smtClean="0"/>
              <a:t>TLBs typically small (64 to 1,024 entries)</a:t>
            </a:r>
          </a:p>
          <a:p>
            <a:r>
              <a:rPr lang="en-US" altLang="en-US" dirty="0" smtClean="0"/>
              <a:t>On a TLB miss, value is loaded into the TLB for faster access next time</a:t>
            </a:r>
          </a:p>
          <a:p>
            <a:pPr lvl="1"/>
            <a:r>
              <a:rPr lang="en-US" altLang="en-US" dirty="0" smtClean="0"/>
              <a:t>Replacement policies must be considered</a:t>
            </a:r>
          </a:p>
        </p:txBody>
      </p:sp>
    </p:spTree>
    <p:extLst>
      <p:ext uri="{BB962C8B-B14F-4D97-AF65-F5344CB8AC3E}">
        <p14:creationId xmlns:p14="http://schemas.microsoft.com/office/powerpoint/2010/main" val="233676165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a:xfrm>
            <a:off x="1092200" y="100013"/>
            <a:ext cx="7956550" cy="576262"/>
          </a:xfrm>
        </p:spPr>
        <p:txBody>
          <a:bodyPr/>
          <a:lstStyle/>
          <a:p>
            <a:pPr eaLnBrk="1" hangingPunct="1"/>
            <a:r>
              <a:rPr lang="en-US" altLang="en-US" sz="2800" dirty="0" smtClean="0"/>
              <a:t>Multistep Processing of a User Program </a:t>
            </a:r>
          </a:p>
        </p:txBody>
      </p:sp>
      <p:pic>
        <p:nvPicPr>
          <p:cNvPr id="11267" name="Picture 4" descr="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60738" y="1231900"/>
            <a:ext cx="2554287" cy="4740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71653765"/>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050"/>
          <p:cNvSpPr>
            <a:spLocks noGrp="1" noChangeArrowheads="1"/>
          </p:cNvSpPr>
          <p:nvPr>
            <p:ph type="title"/>
          </p:nvPr>
        </p:nvSpPr>
        <p:spPr>
          <a:xfrm>
            <a:off x="457200" y="166688"/>
            <a:ext cx="8229600" cy="576262"/>
          </a:xfrm>
        </p:spPr>
        <p:txBody>
          <a:bodyPr>
            <a:normAutofit fontScale="90000"/>
          </a:bodyPr>
          <a:lstStyle/>
          <a:p>
            <a:pPr eaLnBrk="1" hangingPunct="1"/>
            <a:r>
              <a:rPr lang="en-US" altLang="en-US" smtClean="0"/>
              <a:t>Associative Memory</a:t>
            </a:r>
          </a:p>
        </p:txBody>
      </p:sp>
      <p:sp>
        <p:nvSpPr>
          <p:cNvPr id="45059" name="Rectangle 2051"/>
          <p:cNvSpPr>
            <a:spLocks noGrp="1" noChangeArrowheads="1"/>
          </p:cNvSpPr>
          <p:nvPr>
            <p:ph type="body" idx="1"/>
          </p:nvPr>
        </p:nvSpPr>
        <p:spPr>
          <a:xfrm>
            <a:off x="903288" y="1211263"/>
            <a:ext cx="7351712" cy="4483100"/>
          </a:xfrm>
        </p:spPr>
        <p:txBody>
          <a:bodyPr/>
          <a:lstStyle/>
          <a:p>
            <a:r>
              <a:rPr lang="en-US" altLang="en-US" smtClean="0"/>
              <a:t>Associative memory – parallel search </a:t>
            </a:r>
          </a:p>
          <a:p>
            <a:endParaRPr lang="en-US" altLang="en-US" smtClean="0"/>
          </a:p>
          <a:p>
            <a:endParaRPr lang="en-US" altLang="en-US" smtClean="0"/>
          </a:p>
          <a:p>
            <a:endParaRPr lang="en-US" altLang="en-US" smtClean="0"/>
          </a:p>
          <a:p>
            <a:endParaRPr lang="en-US" altLang="en-US" smtClean="0"/>
          </a:p>
          <a:p>
            <a:pPr>
              <a:buFont typeface="Monotype Sorts" pitchFamily="-84" charset="2"/>
              <a:buNone/>
            </a:pPr>
            <a:endParaRPr lang="en-US" altLang="en-US" smtClean="0"/>
          </a:p>
          <a:p>
            <a:r>
              <a:rPr lang="en-US" altLang="en-US" smtClean="0"/>
              <a:t>Address translation (p, d)</a:t>
            </a:r>
          </a:p>
          <a:p>
            <a:pPr marL="627063" lvl="1"/>
            <a:r>
              <a:rPr lang="en-US" altLang="en-US" smtClean="0"/>
              <a:t>If p is in associative register, get frame # out</a:t>
            </a:r>
          </a:p>
          <a:p>
            <a:pPr marL="627063" lvl="1"/>
            <a:r>
              <a:rPr lang="en-US" altLang="en-US" smtClean="0"/>
              <a:t>Otherwise get frame # from page table in memory</a:t>
            </a:r>
          </a:p>
          <a:p>
            <a:pPr marL="627063" lvl="1"/>
            <a:endParaRPr lang="en-US" altLang="en-US" smtClean="0"/>
          </a:p>
        </p:txBody>
      </p:sp>
      <p:pic>
        <p:nvPicPr>
          <p:cNvPr id="45060" name="Picture 1"/>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95475" y="1766317"/>
            <a:ext cx="2943225" cy="159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1713471"/>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a:xfrm>
            <a:off x="488950" y="182563"/>
            <a:ext cx="8229600" cy="576262"/>
          </a:xfrm>
        </p:spPr>
        <p:txBody>
          <a:bodyPr>
            <a:normAutofit fontScale="90000"/>
          </a:bodyPr>
          <a:lstStyle/>
          <a:p>
            <a:pPr eaLnBrk="1" hangingPunct="1"/>
            <a:r>
              <a:rPr lang="en-US" altLang="en-US" smtClean="0"/>
              <a:t>Paging Hardware With TLB</a:t>
            </a:r>
            <a:endParaRPr lang="en-US" altLang="en-US" sz="2400" smtClean="0"/>
          </a:p>
        </p:txBody>
      </p:sp>
      <p:pic>
        <p:nvPicPr>
          <p:cNvPr id="4608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81175" y="1284288"/>
            <a:ext cx="5637213" cy="426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56819425"/>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4" name="Slide Number Placeholder 3"/>
          <p:cNvSpPr>
            <a:spLocks noGrp="1"/>
          </p:cNvSpPr>
          <p:nvPr>
            <p:ph type="sldNum" sz="quarter" idx="12"/>
          </p:nvPr>
        </p:nvSpPr>
        <p:spPr/>
        <p:txBody>
          <a:bodyPr/>
          <a:lstStyle/>
          <a:p>
            <a:fld id="{B6F15528-21DE-4FAA-801E-634DDDAF4B2B}" type="slidenum">
              <a:rPr lang="en-US" smtClean="0">
                <a:solidFill>
                  <a:prstClr val="white"/>
                </a:solidFill>
              </a:rPr>
              <a:pPr/>
              <a:t>62</a:t>
            </a:fld>
            <a:endParaRPr lang="en-US" dirty="0">
              <a:solidFill>
                <a:prstClr val="white"/>
              </a:solidFill>
            </a:endParaRPr>
          </a:p>
        </p:txBody>
      </p:sp>
      <p:pic>
        <p:nvPicPr>
          <p:cNvPr id="102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27584" y="1052736"/>
            <a:ext cx="7344816" cy="51378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4488715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
            </a:r>
            <a:br>
              <a:rPr lang="en-US" dirty="0"/>
            </a:br>
            <a:endParaRPr lang="en-IN" dirty="0"/>
          </a:p>
        </p:txBody>
      </p:sp>
      <p:sp>
        <p:nvSpPr>
          <p:cNvPr id="3" name="Content Placeholder 2"/>
          <p:cNvSpPr>
            <a:spLocks noGrp="1"/>
          </p:cNvSpPr>
          <p:nvPr>
            <p:ph idx="1"/>
          </p:nvPr>
        </p:nvSpPr>
        <p:spPr>
          <a:xfrm>
            <a:off x="683568" y="332656"/>
            <a:ext cx="7315200" cy="6120680"/>
          </a:xfrm>
        </p:spPr>
        <p:txBody>
          <a:bodyPr>
            <a:normAutofit lnSpcReduction="10000"/>
          </a:bodyPr>
          <a:lstStyle/>
          <a:p>
            <a:r>
              <a:rPr lang="en-US" dirty="0">
                <a:solidFill>
                  <a:srgbClr val="FF0000"/>
                </a:solidFill>
              </a:rPr>
              <a:t>Consider a logical address space of 64 pages of 1,024 words each, mapped onto a physical memory of 32 frames. a. How many bits are there in the logical address? b. How many bits are there in the physical address</a:t>
            </a:r>
            <a:r>
              <a:rPr lang="en-US" dirty="0" smtClean="0">
                <a:solidFill>
                  <a:srgbClr val="FF0000"/>
                </a:solidFill>
              </a:rPr>
              <a:t>?</a:t>
            </a:r>
          </a:p>
          <a:p>
            <a:pPr marL="45720" indent="0">
              <a:buNone/>
            </a:pPr>
            <a:endParaRPr lang="en-US" dirty="0" smtClean="0"/>
          </a:p>
          <a:p>
            <a:pPr lvl="1"/>
            <a:r>
              <a:rPr lang="en-US" b="1" dirty="0"/>
              <a:t>64 pages</a:t>
            </a:r>
            <a:r>
              <a:rPr lang="en-US" dirty="0"/>
              <a:t>, each with </a:t>
            </a:r>
            <a:r>
              <a:rPr lang="en-US" b="1" dirty="0"/>
              <a:t>1,024 words</a:t>
            </a:r>
            <a:r>
              <a:rPr lang="en-US" dirty="0"/>
              <a:t> </a:t>
            </a:r>
            <a:endParaRPr lang="en-US" dirty="0" smtClean="0"/>
          </a:p>
          <a:p>
            <a:r>
              <a:rPr lang="en-US" b="1" dirty="0" smtClean="0"/>
              <a:t>32 </a:t>
            </a:r>
            <a:r>
              <a:rPr lang="en-US" b="1" dirty="0"/>
              <a:t>frames</a:t>
            </a:r>
            <a:r>
              <a:rPr lang="en-US" dirty="0"/>
              <a:t> in physical </a:t>
            </a:r>
            <a:r>
              <a:rPr lang="en-US" dirty="0" smtClean="0"/>
              <a:t>memory</a:t>
            </a:r>
          </a:p>
          <a:p>
            <a:pPr marL="45720" indent="0">
              <a:buNone/>
            </a:pPr>
            <a:r>
              <a:rPr lang="en-US" b="1" dirty="0" smtClean="0">
                <a:solidFill>
                  <a:srgbClr val="FF0000"/>
                </a:solidFill>
              </a:rPr>
              <a:t>Logical </a:t>
            </a:r>
            <a:r>
              <a:rPr lang="en-US" b="1" dirty="0">
                <a:solidFill>
                  <a:srgbClr val="FF0000"/>
                </a:solidFill>
              </a:rPr>
              <a:t>Address Bits</a:t>
            </a:r>
          </a:p>
          <a:p>
            <a:pPr marL="45720" indent="0">
              <a:buNone/>
            </a:pPr>
            <a:r>
              <a:rPr lang="en-US" dirty="0" smtClean="0"/>
              <a:t>		A </a:t>
            </a:r>
            <a:r>
              <a:rPr lang="en-US" dirty="0"/>
              <a:t>logical address has two parts</a:t>
            </a:r>
            <a:r>
              <a:rPr lang="en-US" dirty="0" smtClean="0"/>
              <a:t>:</a:t>
            </a:r>
          </a:p>
          <a:p>
            <a:pPr marL="45720" indent="0">
              <a:buNone/>
            </a:pPr>
            <a:r>
              <a:rPr lang="en-US" b="1" dirty="0"/>
              <a:t>Page Number</a:t>
            </a:r>
            <a:r>
              <a:rPr lang="en-US" dirty="0"/>
              <a:t> → We have </a:t>
            </a:r>
            <a:r>
              <a:rPr lang="en-US" b="1" dirty="0"/>
              <a:t>64 pages</a:t>
            </a:r>
            <a:r>
              <a:rPr lang="en-US" dirty="0"/>
              <a:t>, so we need </a:t>
            </a:r>
            <a:r>
              <a:rPr lang="en-US" b="1" dirty="0"/>
              <a:t>6 bits</a:t>
            </a:r>
            <a:r>
              <a:rPr lang="en-US" dirty="0"/>
              <a:t> (since </a:t>
            </a:r>
            <a:r>
              <a:rPr lang="en-US" dirty="0" smtClean="0"/>
              <a:t>2</a:t>
            </a:r>
            <a:r>
              <a:rPr lang="en-US" baseline="30000" dirty="0" smtClean="0"/>
              <a:t>6</a:t>
            </a:r>
            <a:r>
              <a:rPr lang="en-US" dirty="0" smtClean="0"/>
              <a:t>=64)</a:t>
            </a:r>
          </a:p>
          <a:p>
            <a:pPr marL="45720" indent="0">
              <a:buNone/>
            </a:pPr>
            <a:r>
              <a:rPr lang="en-US" b="1" dirty="0"/>
              <a:t>Offset</a:t>
            </a:r>
            <a:r>
              <a:rPr lang="en-US" dirty="0"/>
              <a:t> → Each page has </a:t>
            </a:r>
            <a:r>
              <a:rPr lang="en-US" b="1" dirty="0"/>
              <a:t>1,024 words</a:t>
            </a:r>
            <a:r>
              <a:rPr lang="en-US" dirty="0"/>
              <a:t>, so we need </a:t>
            </a:r>
            <a:r>
              <a:rPr lang="en-US" b="1" dirty="0"/>
              <a:t>10 bits</a:t>
            </a:r>
            <a:r>
              <a:rPr lang="en-US" dirty="0"/>
              <a:t> (since </a:t>
            </a:r>
            <a:r>
              <a:rPr lang="en-US" dirty="0" smtClean="0"/>
              <a:t>2</a:t>
            </a:r>
            <a:r>
              <a:rPr lang="en-US" baseline="30000" dirty="0" smtClean="0"/>
              <a:t>10</a:t>
            </a:r>
            <a:r>
              <a:rPr lang="en-US" dirty="0" smtClean="0"/>
              <a:t>=1024</a:t>
            </a:r>
          </a:p>
          <a:p>
            <a:pPr marL="45720" indent="0">
              <a:buNone/>
            </a:pPr>
            <a:r>
              <a:rPr lang="en-US" b="1" dirty="0"/>
              <a:t>Total Logical Address Bits</a:t>
            </a:r>
            <a:r>
              <a:rPr lang="en-US" dirty="0"/>
              <a:t> = </a:t>
            </a:r>
            <a:r>
              <a:rPr lang="en-US" b="1" dirty="0"/>
              <a:t>6 + 10 = 16 </a:t>
            </a:r>
            <a:r>
              <a:rPr lang="en-US" b="1" dirty="0" smtClean="0"/>
              <a:t>bits</a:t>
            </a:r>
          </a:p>
          <a:p>
            <a:r>
              <a:rPr lang="en-US" b="1" dirty="0">
                <a:solidFill>
                  <a:srgbClr val="FF0000"/>
                </a:solidFill>
              </a:rPr>
              <a:t>Physical Address Bits</a:t>
            </a:r>
          </a:p>
          <a:p>
            <a:pPr lvl="1"/>
            <a:r>
              <a:rPr lang="en-US" dirty="0"/>
              <a:t>A physical address has two parts:</a:t>
            </a:r>
          </a:p>
          <a:p>
            <a:pPr marL="45720" indent="0">
              <a:buNone/>
            </a:pPr>
            <a:r>
              <a:rPr lang="en-US" b="1" dirty="0"/>
              <a:t>Frame Number</a:t>
            </a:r>
            <a:r>
              <a:rPr lang="en-US" dirty="0"/>
              <a:t> → We have </a:t>
            </a:r>
            <a:r>
              <a:rPr lang="en-US" b="1" dirty="0"/>
              <a:t>32 frames</a:t>
            </a:r>
            <a:r>
              <a:rPr lang="en-US" dirty="0"/>
              <a:t>, so we need </a:t>
            </a:r>
            <a:r>
              <a:rPr lang="en-US" b="1" dirty="0"/>
              <a:t>5 bits</a:t>
            </a:r>
            <a:r>
              <a:rPr lang="en-US" dirty="0"/>
              <a:t> (since </a:t>
            </a:r>
            <a:r>
              <a:rPr lang="en-US" dirty="0" smtClean="0"/>
              <a:t>2</a:t>
            </a:r>
            <a:r>
              <a:rPr lang="en-US" baseline="30000" dirty="0" smtClean="0"/>
              <a:t>5</a:t>
            </a:r>
            <a:r>
              <a:rPr lang="en-US" dirty="0" smtClean="0"/>
              <a:t>=32)</a:t>
            </a:r>
          </a:p>
          <a:p>
            <a:pPr marL="45720" indent="0">
              <a:buNone/>
            </a:pPr>
            <a:r>
              <a:rPr lang="en-US" b="1" dirty="0"/>
              <a:t>Offset</a:t>
            </a:r>
            <a:r>
              <a:rPr lang="en-US" dirty="0"/>
              <a:t> → Same as before, </a:t>
            </a:r>
            <a:r>
              <a:rPr lang="en-US" b="1" dirty="0"/>
              <a:t>10 bits</a:t>
            </a:r>
            <a:r>
              <a:rPr lang="en-US" dirty="0"/>
              <a:t> for </a:t>
            </a:r>
            <a:r>
              <a:rPr lang="en-US" b="1" dirty="0"/>
              <a:t>1,024 words</a:t>
            </a:r>
            <a:r>
              <a:rPr lang="en-US" dirty="0" smtClean="0"/>
              <a:t>.</a:t>
            </a:r>
          </a:p>
          <a:p>
            <a:pPr marL="45720" indent="0">
              <a:buNone/>
            </a:pPr>
            <a:r>
              <a:rPr lang="en-US" b="1" dirty="0"/>
              <a:t>Total Physical Address Bits</a:t>
            </a:r>
            <a:r>
              <a:rPr lang="en-US" dirty="0"/>
              <a:t> = </a:t>
            </a:r>
            <a:r>
              <a:rPr lang="en-US" b="1" dirty="0"/>
              <a:t>5 + 10 = 15 bits</a:t>
            </a:r>
            <a:endParaRPr lang="en-IN" dirty="0"/>
          </a:p>
        </p:txBody>
      </p:sp>
      <p:sp>
        <p:nvSpPr>
          <p:cNvPr id="4" name="Slide Number Placeholder 3"/>
          <p:cNvSpPr>
            <a:spLocks noGrp="1"/>
          </p:cNvSpPr>
          <p:nvPr>
            <p:ph type="sldNum" sz="quarter" idx="12"/>
          </p:nvPr>
        </p:nvSpPr>
        <p:spPr/>
        <p:txBody>
          <a:bodyPr/>
          <a:lstStyle/>
          <a:p>
            <a:fld id="{B6F15528-21DE-4FAA-801E-634DDDAF4B2B}" type="slidenum">
              <a:rPr lang="en-US" smtClean="0">
                <a:solidFill>
                  <a:prstClr val="white"/>
                </a:solidFill>
              </a:rPr>
              <a:pPr/>
              <a:t>63</a:t>
            </a:fld>
            <a:endParaRPr lang="en-US" dirty="0">
              <a:solidFill>
                <a:prstClr val="white"/>
              </a:solidFill>
            </a:endParaRPr>
          </a:p>
        </p:txBody>
      </p:sp>
    </p:spTree>
    <p:extLst>
      <p:ext uri="{BB962C8B-B14F-4D97-AF65-F5344CB8AC3E}">
        <p14:creationId xmlns:p14="http://schemas.microsoft.com/office/powerpoint/2010/main" val="535550973"/>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050"/>
          <p:cNvSpPr>
            <a:spLocks noGrp="1" noChangeArrowheads="1"/>
          </p:cNvSpPr>
          <p:nvPr>
            <p:ph type="title"/>
          </p:nvPr>
        </p:nvSpPr>
        <p:spPr>
          <a:xfrm>
            <a:off x="457200" y="182563"/>
            <a:ext cx="8229600" cy="576262"/>
          </a:xfrm>
        </p:spPr>
        <p:txBody>
          <a:bodyPr>
            <a:normAutofit fontScale="90000"/>
          </a:bodyPr>
          <a:lstStyle/>
          <a:p>
            <a:pPr eaLnBrk="1" hangingPunct="1"/>
            <a:r>
              <a:rPr lang="en-US" altLang="en-US" smtClean="0"/>
              <a:t>Memory Protection</a:t>
            </a:r>
          </a:p>
        </p:txBody>
      </p:sp>
      <p:sp>
        <p:nvSpPr>
          <p:cNvPr id="48131" name="Rectangle 2051"/>
          <p:cNvSpPr>
            <a:spLocks noGrp="1" noChangeArrowheads="1"/>
          </p:cNvSpPr>
          <p:nvPr>
            <p:ph type="body" idx="1"/>
          </p:nvPr>
        </p:nvSpPr>
        <p:spPr>
          <a:xfrm>
            <a:off x="873125" y="1157288"/>
            <a:ext cx="6937375" cy="4468812"/>
          </a:xfrm>
        </p:spPr>
        <p:txBody>
          <a:bodyPr/>
          <a:lstStyle/>
          <a:p>
            <a:r>
              <a:rPr lang="en-US" altLang="en-US" smtClean="0"/>
              <a:t>Memory protection implemented by associating protection bit with each frame to indicate if read-only or read-write access is allowed</a:t>
            </a:r>
          </a:p>
          <a:p>
            <a:pPr lvl="1"/>
            <a:r>
              <a:rPr lang="en-US" altLang="en-US" smtClean="0"/>
              <a:t>Can also add more bits to indicate page execute-only, and so on</a:t>
            </a:r>
          </a:p>
          <a:p>
            <a:r>
              <a:rPr lang="en-US" altLang="en-US" b="1" smtClean="0">
                <a:solidFill>
                  <a:srgbClr val="3366FF"/>
                </a:solidFill>
              </a:rPr>
              <a:t>Valid-invalid</a:t>
            </a:r>
            <a:r>
              <a:rPr lang="en-US" altLang="en-US" smtClean="0">
                <a:solidFill>
                  <a:srgbClr val="3366FF"/>
                </a:solidFill>
              </a:rPr>
              <a:t> </a:t>
            </a:r>
            <a:r>
              <a:rPr lang="en-US" altLang="en-US" smtClean="0"/>
              <a:t>bit attached to each entry in the page table:</a:t>
            </a:r>
          </a:p>
          <a:p>
            <a:pPr lvl="1"/>
            <a:r>
              <a:rPr lang="ja-JP" altLang="en-US" smtClean="0"/>
              <a:t>“</a:t>
            </a:r>
            <a:r>
              <a:rPr lang="en-US" altLang="ja-JP" smtClean="0"/>
              <a:t>valid</a:t>
            </a:r>
            <a:r>
              <a:rPr lang="ja-JP" altLang="en-US" smtClean="0"/>
              <a:t>”</a:t>
            </a:r>
            <a:r>
              <a:rPr lang="en-US" altLang="ja-JP" smtClean="0"/>
              <a:t> indicates that the associated page is in the process</a:t>
            </a:r>
            <a:r>
              <a:rPr lang="ja-JP" altLang="en-US" smtClean="0"/>
              <a:t>’</a:t>
            </a:r>
            <a:r>
              <a:rPr lang="en-US" altLang="ja-JP" smtClean="0"/>
              <a:t> logical address space, and is thus a legal page</a:t>
            </a:r>
          </a:p>
          <a:p>
            <a:pPr lvl="1"/>
            <a:r>
              <a:rPr lang="ja-JP" altLang="en-US" smtClean="0"/>
              <a:t>“</a:t>
            </a:r>
            <a:r>
              <a:rPr lang="en-US" altLang="ja-JP" smtClean="0"/>
              <a:t>invalid</a:t>
            </a:r>
            <a:r>
              <a:rPr lang="ja-JP" altLang="en-US" smtClean="0"/>
              <a:t>”</a:t>
            </a:r>
            <a:r>
              <a:rPr lang="en-US" altLang="ja-JP" smtClean="0"/>
              <a:t> indicates that the page is not in the process</a:t>
            </a:r>
            <a:r>
              <a:rPr lang="ja-JP" altLang="en-US" smtClean="0"/>
              <a:t>’</a:t>
            </a:r>
            <a:r>
              <a:rPr lang="en-US" altLang="ja-JP" smtClean="0"/>
              <a:t> logical address space</a:t>
            </a:r>
          </a:p>
          <a:p>
            <a:pPr lvl="1"/>
            <a:r>
              <a:rPr lang="en-US" altLang="en-US" smtClean="0"/>
              <a:t>Or use </a:t>
            </a:r>
            <a:r>
              <a:rPr lang="en-US" altLang="en-US" b="1" smtClean="0">
                <a:solidFill>
                  <a:srgbClr val="3366FF"/>
                </a:solidFill>
              </a:rPr>
              <a:t>page-table length register </a:t>
            </a:r>
            <a:r>
              <a:rPr lang="en-US" altLang="en-US" smtClean="0"/>
              <a:t>(</a:t>
            </a:r>
            <a:r>
              <a:rPr lang="en-US" altLang="en-US" b="1" smtClean="0">
                <a:solidFill>
                  <a:srgbClr val="3366FF"/>
                </a:solidFill>
              </a:rPr>
              <a:t>PTLR</a:t>
            </a:r>
            <a:r>
              <a:rPr lang="en-US" altLang="en-US" smtClean="0"/>
              <a:t>)</a:t>
            </a:r>
          </a:p>
          <a:p>
            <a:r>
              <a:rPr lang="en-US" altLang="en-US" smtClean="0"/>
              <a:t>Any violations result in a trap to the kernel</a:t>
            </a:r>
          </a:p>
        </p:txBody>
      </p:sp>
    </p:spTree>
    <p:extLst>
      <p:ext uri="{BB962C8B-B14F-4D97-AF65-F5344CB8AC3E}">
        <p14:creationId xmlns:p14="http://schemas.microsoft.com/office/powerpoint/2010/main" val="370199753"/>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1709738" y="-188913"/>
            <a:ext cx="7112000" cy="903288"/>
          </a:xfrm>
        </p:spPr>
        <p:txBody>
          <a:bodyPr/>
          <a:lstStyle/>
          <a:p>
            <a:pPr eaLnBrk="1" hangingPunct="1"/>
            <a:r>
              <a:rPr lang="en-US" altLang="en-US" sz="2800" smtClean="0"/>
              <a:t>Valid (v) or Invalid (i) Bit In A Page Table</a:t>
            </a:r>
          </a:p>
        </p:txBody>
      </p:sp>
      <p:pic>
        <p:nvPicPr>
          <p:cNvPr id="4915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22500" y="1252538"/>
            <a:ext cx="5099050" cy="442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99351392"/>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a:xfrm>
            <a:off x="457200" y="182563"/>
            <a:ext cx="8229600" cy="576262"/>
          </a:xfrm>
        </p:spPr>
        <p:txBody>
          <a:bodyPr>
            <a:normAutofit fontScale="90000"/>
          </a:bodyPr>
          <a:lstStyle/>
          <a:p>
            <a:pPr eaLnBrk="1" hangingPunct="1"/>
            <a:r>
              <a:rPr lang="en-US" altLang="en-US" smtClean="0"/>
              <a:t>Shared Pages</a:t>
            </a:r>
          </a:p>
        </p:txBody>
      </p:sp>
      <p:sp>
        <p:nvSpPr>
          <p:cNvPr id="50179" name="Rectangle 3"/>
          <p:cNvSpPr>
            <a:spLocks noGrp="1" noChangeArrowheads="1"/>
          </p:cNvSpPr>
          <p:nvPr>
            <p:ph type="body" idx="1"/>
          </p:nvPr>
        </p:nvSpPr>
        <p:spPr>
          <a:xfrm>
            <a:off x="873125" y="1141413"/>
            <a:ext cx="6950075" cy="4483100"/>
          </a:xfrm>
        </p:spPr>
        <p:txBody>
          <a:bodyPr/>
          <a:lstStyle/>
          <a:p>
            <a:r>
              <a:rPr lang="en-US" altLang="en-US" b="1" smtClean="0">
                <a:solidFill>
                  <a:srgbClr val="3366FF"/>
                </a:solidFill>
              </a:rPr>
              <a:t>Shared code</a:t>
            </a:r>
          </a:p>
          <a:p>
            <a:pPr lvl="1"/>
            <a:r>
              <a:rPr lang="en-US" altLang="en-US" smtClean="0"/>
              <a:t>One copy of read-only (</a:t>
            </a:r>
            <a:r>
              <a:rPr lang="en-US" altLang="en-US" b="1" smtClean="0">
                <a:solidFill>
                  <a:srgbClr val="3366FF"/>
                </a:solidFill>
              </a:rPr>
              <a:t>reentrant</a:t>
            </a:r>
            <a:r>
              <a:rPr lang="en-US" altLang="en-US" smtClean="0"/>
              <a:t>) code shared among processes (i.e., text editors, compilers, window systems)</a:t>
            </a:r>
          </a:p>
          <a:p>
            <a:pPr lvl="1"/>
            <a:r>
              <a:rPr lang="en-US" altLang="en-US" smtClean="0"/>
              <a:t>Similar to multiple threads sharing the same process space</a:t>
            </a:r>
          </a:p>
          <a:p>
            <a:pPr lvl="1"/>
            <a:r>
              <a:rPr lang="en-US" altLang="en-US" smtClean="0"/>
              <a:t>Also useful for interprocess communication if sharing of read-write pages is allowed</a:t>
            </a:r>
          </a:p>
          <a:p>
            <a:r>
              <a:rPr lang="en-US" altLang="en-US" b="1" smtClean="0">
                <a:solidFill>
                  <a:srgbClr val="3366FF"/>
                </a:solidFill>
              </a:rPr>
              <a:t>Private code and data</a:t>
            </a:r>
            <a:r>
              <a:rPr lang="en-US" altLang="en-US" smtClean="0">
                <a:solidFill>
                  <a:srgbClr val="3366FF"/>
                </a:solidFill>
              </a:rPr>
              <a:t> </a:t>
            </a:r>
          </a:p>
          <a:p>
            <a:pPr lvl="1"/>
            <a:r>
              <a:rPr lang="en-US" altLang="en-US" smtClean="0"/>
              <a:t>Each process keeps a separate copy of the code and data</a:t>
            </a:r>
          </a:p>
          <a:p>
            <a:pPr lvl="1"/>
            <a:r>
              <a:rPr lang="en-US" altLang="en-US" smtClean="0"/>
              <a:t>The pages for the private code and data can appear anywhere in the logical address space</a:t>
            </a:r>
          </a:p>
        </p:txBody>
      </p:sp>
    </p:spTree>
    <p:extLst>
      <p:ext uri="{BB962C8B-B14F-4D97-AF65-F5344CB8AC3E}">
        <p14:creationId xmlns:p14="http://schemas.microsoft.com/office/powerpoint/2010/main" val="3051726871"/>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a:xfrm>
            <a:off x="982663" y="198438"/>
            <a:ext cx="7704137" cy="576262"/>
          </a:xfrm>
        </p:spPr>
        <p:txBody>
          <a:bodyPr>
            <a:normAutofit fontScale="90000"/>
          </a:bodyPr>
          <a:lstStyle/>
          <a:p>
            <a:pPr eaLnBrk="1" hangingPunct="1"/>
            <a:r>
              <a:rPr lang="en-US" altLang="en-US" smtClean="0"/>
              <a:t>Shared Pages Example</a:t>
            </a:r>
            <a:endParaRPr lang="en-US" altLang="en-US" sz="2400" smtClean="0"/>
          </a:p>
        </p:txBody>
      </p:sp>
      <p:pic>
        <p:nvPicPr>
          <p:cNvPr id="51203" name="Picture 4" descr="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12963" y="1104900"/>
            <a:ext cx="4860925" cy="4894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85795573"/>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a:xfrm>
            <a:off x="520700" y="182563"/>
            <a:ext cx="8229600" cy="576262"/>
          </a:xfrm>
        </p:spPr>
        <p:txBody>
          <a:bodyPr>
            <a:normAutofit fontScale="90000"/>
          </a:bodyPr>
          <a:lstStyle/>
          <a:p>
            <a:pPr eaLnBrk="1" hangingPunct="1"/>
            <a:r>
              <a:rPr lang="en-US" altLang="en-US" dirty="0" smtClean="0"/>
              <a:t>Structure of the Page Table</a:t>
            </a:r>
          </a:p>
        </p:txBody>
      </p:sp>
      <p:sp>
        <p:nvSpPr>
          <p:cNvPr id="52227" name="Rectangle 3"/>
          <p:cNvSpPr>
            <a:spLocks noGrp="1" noChangeArrowheads="1"/>
          </p:cNvSpPr>
          <p:nvPr>
            <p:ph type="body" idx="1"/>
          </p:nvPr>
        </p:nvSpPr>
        <p:spPr>
          <a:xfrm>
            <a:off x="857250" y="1141413"/>
            <a:ext cx="7119938" cy="4483100"/>
          </a:xfrm>
        </p:spPr>
        <p:txBody>
          <a:bodyPr/>
          <a:lstStyle/>
          <a:p>
            <a:r>
              <a:rPr lang="en-US" altLang="en-US" smtClean="0"/>
              <a:t>Memory structures for paging can get huge using straight-forward methods</a:t>
            </a:r>
          </a:p>
          <a:p>
            <a:pPr lvl="1"/>
            <a:r>
              <a:rPr lang="en-US" altLang="en-US" smtClean="0"/>
              <a:t>Consider a 32-bit logical address space as on modern computers</a:t>
            </a:r>
          </a:p>
          <a:p>
            <a:pPr lvl="1"/>
            <a:r>
              <a:rPr lang="en-US" altLang="en-US" smtClean="0"/>
              <a:t>Page size of 4 KB (2</a:t>
            </a:r>
            <a:r>
              <a:rPr lang="en-US" altLang="en-US" baseline="30000" smtClean="0"/>
              <a:t>12</a:t>
            </a:r>
            <a:r>
              <a:rPr lang="en-US" altLang="en-US" smtClean="0"/>
              <a:t>)</a:t>
            </a:r>
          </a:p>
          <a:p>
            <a:pPr lvl="1"/>
            <a:r>
              <a:rPr lang="en-US" altLang="en-US" smtClean="0"/>
              <a:t>Page table would have 1 million entries (2</a:t>
            </a:r>
            <a:r>
              <a:rPr lang="en-US" altLang="en-US" baseline="30000" smtClean="0"/>
              <a:t>32</a:t>
            </a:r>
            <a:r>
              <a:rPr lang="en-US" altLang="en-US" smtClean="0"/>
              <a:t> / 2</a:t>
            </a:r>
            <a:r>
              <a:rPr lang="en-US" altLang="en-US" baseline="30000" smtClean="0"/>
              <a:t>12</a:t>
            </a:r>
            <a:r>
              <a:rPr lang="en-US" altLang="en-US" smtClean="0"/>
              <a:t>)</a:t>
            </a:r>
          </a:p>
          <a:p>
            <a:pPr lvl="1"/>
            <a:r>
              <a:rPr lang="en-US" altLang="en-US" smtClean="0"/>
              <a:t>If each entry is 4 bytes -&gt; 4 MB of physical address space / memory for page table alone</a:t>
            </a:r>
          </a:p>
          <a:p>
            <a:pPr lvl="2"/>
            <a:r>
              <a:rPr lang="en-US" altLang="en-US" smtClean="0"/>
              <a:t>That amount of memory used to cost a lot</a:t>
            </a:r>
          </a:p>
          <a:p>
            <a:pPr lvl="2"/>
            <a:r>
              <a:rPr lang="en-US" altLang="en-US" smtClean="0"/>
              <a:t>Don</a:t>
            </a:r>
            <a:r>
              <a:rPr lang="ja-JP" altLang="en-US" smtClean="0"/>
              <a:t>’</a:t>
            </a:r>
            <a:r>
              <a:rPr lang="en-US" altLang="ja-JP" smtClean="0"/>
              <a:t>t want to allocate that contiguously in main memory</a:t>
            </a:r>
            <a:endParaRPr lang="en-US" altLang="en-US" smtClean="0"/>
          </a:p>
          <a:p>
            <a:r>
              <a:rPr lang="en-US" altLang="en-US" smtClean="0"/>
              <a:t>Hierarchical Paging</a:t>
            </a:r>
          </a:p>
          <a:p>
            <a:r>
              <a:rPr lang="en-US" altLang="en-US" smtClean="0"/>
              <a:t>Hashed Page Tables</a:t>
            </a:r>
          </a:p>
          <a:p>
            <a:r>
              <a:rPr lang="en-US" altLang="en-US" smtClean="0"/>
              <a:t>Inverted Page Tables</a:t>
            </a:r>
          </a:p>
        </p:txBody>
      </p:sp>
    </p:spTree>
    <p:extLst>
      <p:ext uri="{BB962C8B-B14F-4D97-AF65-F5344CB8AC3E}">
        <p14:creationId xmlns:p14="http://schemas.microsoft.com/office/powerpoint/2010/main" val="3187280067"/>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a:xfrm>
            <a:off x="473075" y="166688"/>
            <a:ext cx="8229600" cy="576262"/>
          </a:xfrm>
        </p:spPr>
        <p:txBody>
          <a:bodyPr>
            <a:normAutofit fontScale="90000"/>
          </a:bodyPr>
          <a:lstStyle/>
          <a:p>
            <a:pPr eaLnBrk="1" hangingPunct="1"/>
            <a:r>
              <a:rPr lang="en-US" altLang="en-US" smtClean="0"/>
              <a:t>Hierarchical Page Tables</a:t>
            </a:r>
          </a:p>
        </p:txBody>
      </p:sp>
      <p:sp>
        <p:nvSpPr>
          <p:cNvPr id="53251" name="Rectangle 3"/>
          <p:cNvSpPr>
            <a:spLocks noGrp="1" noChangeArrowheads="1"/>
          </p:cNvSpPr>
          <p:nvPr>
            <p:ph type="body" idx="1"/>
          </p:nvPr>
        </p:nvSpPr>
        <p:spPr>
          <a:xfrm>
            <a:off x="903288" y="1189038"/>
            <a:ext cx="5980112" cy="4483100"/>
          </a:xfrm>
        </p:spPr>
        <p:txBody>
          <a:bodyPr/>
          <a:lstStyle/>
          <a:p>
            <a:r>
              <a:rPr lang="en-US" altLang="en-US" smtClean="0"/>
              <a:t>Break up the logical address space into multiple page tables</a:t>
            </a:r>
          </a:p>
          <a:p>
            <a:r>
              <a:rPr lang="en-US" altLang="en-US" smtClean="0"/>
              <a:t>A simple technique is a two-level page table</a:t>
            </a:r>
          </a:p>
          <a:p>
            <a:r>
              <a:rPr lang="en-US" altLang="en-US" smtClean="0"/>
              <a:t>We then page the page table</a:t>
            </a:r>
          </a:p>
        </p:txBody>
      </p:sp>
    </p:spTree>
    <p:extLst>
      <p:ext uri="{BB962C8B-B14F-4D97-AF65-F5344CB8AC3E}">
        <p14:creationId xmlns:p14="http://schemas.microsoft.com/office/powerpoint/2010/main" val="115458560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a:xfrm>
            <a:off x="1376363" y="198438"/>
            <a:ext cx="7548562" cy="576262"/>
          </a:xfrm>
        </p:spPr>
        <p:txBody>
          <a:bodyPr>
            <a:normAutofit fontScale="90000"/>
          </a:bodyPr>
          <a:lstStyle/>
          <a:p>
            <a:pPr eaLnBrk="1" hangingPunct="1"/>
            <a:r>
              <a:rPr lang="en-US" altLang="en-US" smtClean="0"/>
              <a:t>Logical vs. Physical Address Space</a:t>
            </a:r>
          </a:p>
        </p:txBody>
      </p:sp>
      <p:sp>
        <p:nvSpPr>
          <p:cNvPr id="12291" name="Rectangle 3"/>
          <p:cNvSpPr>
            <a:spLocks noGrp="1" noChangeArrowheads="1"/>
          </p:cNvSpPr>
          <p:nvPr>
            <p:ph type="body" idx="1"/>
          </p:nvPr>
        </p:nvSpPr>
        <p:spPr>
          <a:xfrm>
            <a:off x="873125" y="1236663"/>
            <a:ext cx="7127875" cy="4468812"/>
          </a:xfrm>
        </p:spPr>
        <p:txBody>
          <a:bodyPr/>
          <a:lstStyle/>
          <a:p>
            <a:r>
              <a:rPr lang="en-US" altLang="en-US" smtClean="0"/>
              <a:t>The concept of a logical address space that is bound to a separate </a:t>
            </a:r>
            <a:r>
              <a:rPr lang="en-US" altLang="en-US" b="1" smtClean="0">
                <a:solidFill>
                  <a:srgbClr val="3366FF"/>
                </a:solidFill>
              </a:rPr>
              <a:t>physical address space</a:t>
            </a:r>
            <a:r>
              <a:rPr lang="en-US" altLang="en-US" smtClean="0">
                <a:solidFill>
                  <a:srgbClr val="3366FF"/>
                </a:solidFill>
              </a:rPr>
              <a:t> </a:t>
            </a:r>
            <a:r>
              <a:rPr lang="en-US" altLang="en-US" smtClean="0"/>
              <a:t>is central to proper memory management</a:t>
            </a:r>
          </a:p>
          <a:p>
            <a:pPr lvl="1"/>
            <a:r>
              <a:rPr lang="en-US" altLang="en-US" b="1" smtClean="0">
                <a:solidFill>
                  <a:srgbClr val="3366FF"/>
                </a:solidFill>
              </a:rPr>
              <a:t>Logical address</a:t>
            </a:r>
            <a:r>
              <a:rPr lang="en-US" altLang="en-US" smtClean="0">
                <a:solidFill>
                  <a:srgbClr val="3366FF"/>
                </a:solidFill>
              </a:rPr>
              <a:t> </a:t>
            </a:r>
            <a:r>
              <a:rPr lang="en-US" altLang="en-US" smtClean="0"/>
              <a:t>– generated by the CPU; also referred to as </a:t>
            </a:r>
            <a:r>
              <a:rPr lang="en-US" altLang="en-US" b="1" smtClean="0">
                <a:solidFill>
                  <a:srgbClr val="3366FF"/>
                </a:solidFill>
              </a:rPr>
              <a:t>virtual address</a:t>
            </a:r>
          </a:p>
          <a:p>
            <a:pPr lvl="1"/>
            <a:r>
              <a:rPr lang="en-US" altLang="en-US" b="1" smtClean="0">
                <a:solidFill>
                  <a:srgbClr val="3366FF"/>
                </a:solidFill>
              </a:rPr>
              <a:t>Physical address</a:t>
            </a:r>
            <a:r>
              <a:rPr lang="en-US" altLang="en-US" smtClean="0">
                <a:solidFill>
                  <a:srgbClr val="3366FF"/>
                </a:solidFill>
              </a:rPr>
              <a:t> </a:t>
            </a:r>
            <a:r>
              <a:rPr lang="en-US" altLang="en-US" smtClean="0"/>
              <a:t>– address seen by the memory unit</a:t>
            </a:r>
          </a:p>
          <a:p>
            <a:r>
              <a:rPr lang="en-US" altLang="en-US" smtClean="0"/>
              <a:t>Logical and physical addresses are the same in compile-time and load-time address-binding schemes; logical (virtual) and physical addresses differ in execution-time address-binding scheme</a:t>
            </a:r>
          </a:p>
          <a:p>
            <a:r>
              <a:rPr lang="en-US" altLang="en-US" b="1" smtClean="0">
                <a:solidFill>
                  <a:srgbClr val="3366FF"/>
                </a:solidFill>
              </a:rPr>
              <a:t>Logical address space </a:t>
            </a:r>
            <a:r>
              <a:rPr lang="en-US" altLang="en-US" smtClean="0"/>
              <a:t>is the set of all logical addresses generated by a program</a:t>
            </a:r>
          </a:p>
          <a:p>
            <a:r>
              <a:rPr lang="en-US" altLang="en-US" b="1" smtClean="0">
                <a:solidFill>
                  <a:srgbClr val="3366FF"/>
                </a:solidFill>
              </a:rPr>
              <a:t>Physical address space </a:t>
            </a:r>
            <a:r>
              <a:rPr lang="en-US" altLang="en-US" smtClean="0"/>
              <a:t>is the set of all physical addresses generated by a program</a:t>
            </a:r>
          </a:p>
          <a:p>
            <a:endParaRPr lang="en-US" altLang="en-US" smtClean="0"/>
          </a:p>
          <a:p>
            <a:endParaRPr lang="en-US" altLang="en-US" smtClean="0"/>
          </a:p>
        </p:txBody>
      </p:sp>
    </p:spTree>
    <p:extLst>
      <p:ext uri="{BB962C8B-B14F-4D97-AF65-F5344CB8AC3E}">
        <p14:creationId xmlns:p14="http://schemas.microsoft.com/office/powerpoint/2010/main" val="989186787"/>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a:xfrm>
            <a:off x="568325" y="166688"/>
            <a:ext cx="8229600" cy="576262"/>
          </a:xfrm>
        </p:spPr>
        <p:txBody>
          <a:bodyPr>
            <a:normAutofit fontScale="90000"/>
          </a:bodyPr>
          <a:lstStyle/>
          <a:p>
            <a:pPr eaLnBrk="1" hangingPunct="1"/>
            <a:r>
              <a:rPr lang="en-US" altLang="en-US" smtClean="0"/>
              <a:t>Two-Level Page-Table Scheme</a:t>
            </a:r>
            <a:endParaRPr lang="en-US" altLang="en-US" sz="2400" smtClean="0"/>
          </a:p>
        </p:txBody>
      </p:sp>
      <p:pic>
        <p:nvPicPr>
          <p:cNvPr id="54275" name="Picture 4" descr="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01875" y="1268413"/>
            <a:ext cx="4248150" cy="449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56166314"/>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a:xfrm>
            <a:off x="955675" y="152400"/>
            <a:ext cx="7762875" cy="576263"/>
          </a:xfrm>
        </p:spPr>
        <p:txBody>
          <a:bodyPr>
            <a:normAutofit fontScale="90000"/>
          </a:bodyPr>
          <a:lstStyle/>
          <a:p>
            <a:pPr eaLnBrk="1" hangingPunct="1"/>
            <a:r>
              <a:rPr lang="en-US" altLang="en-US" smtClean="0"/>
              <a:t>Two-Level Paging Example</a:t>
            </a:r>
          </a:p>
        </p:txBody>
      </p:sp>
      <p:sp>
        <p:nvSpPr>
          <p:cNvPr id="55299" name="Rectangle 3"/>
          <p:cNvSpPr>
            <a:spLocks noGrp="1" noChangeArrowheads="1"/>
          </p:cNvSpPr>
          <p:nvPr>
            <p:ph type="body" idx="1"/>
          </p:nvPr>
        </p:nvSpPr>
        <p:spPr>
          <a:xfrm>
            <a:off x="917575" y="1085850"/>
            <a:ext cx="7807325" cy="5146675"/>
          </a:xfrm>
        </p:spPr>
        <p:txBody>
          <a:bodyPr/>
          <a:lstStyle/>
          <a:p>
            <a:pPr>
              <a:lnSpc>
                <a:spcPct val="90000"/>
              </a:lnSpc>
            </a:pPr>
            <a:r>
              <a:rPr lang="en-US" altLang="en-US" smtClean="0"/>
              <a:t>A logical address (on 32-bit machine with 1K page size) is divided into:</a:t>
            </a:r>
          </a:p>
          <a:p>
            <a:pPr marL="627063" lvl="1">
              <a:lnSpc>
                <a:spcPct val="90000"/>
              </a:lnSpc>
            </a:pPr>
            <a:r>
              <a:rPr lang="en-US" altLang="en-US" smtClean="0"/>
              <a:t>a page number consisting of 22 bits</a:t>
            </a:r>
          </a:p>
          <a:p>
            <a:pPr marL="627063" lvl="1">
              <a:lnSpc>
                <a:spcPct val="90000"/>
              </a:lnSpc>
            </a:pPr>
            <a:r>
              <a:rPr lang="en-US" altLang="en-US" smtClean="0"/>
              <a:t>a page offset consisting of 10 bits</a:t>
            </a:r>
          </a:p>
          <a:p>
            <a:pPr marL="627063" lvl="1">
              <a:lnSpc>
                <a:spcPct val="90000"/>
              </a:lnSpc>
            </a:pPr>
            <a:endParaRPr lang="en-US" altLang="en-US" sz="800" smtClean="0"/>
          </a:p>
          <a:p>
            <a:pPr>
              <a:lnSpc>
                <a:spcPct val="90000"/>
              </a:lnSpc>
            </a:pPr>
            <a:r>
              <a:rPr lang="en-US" altLang="en-US" smtClean="0"/>
              <a:t>Since the page table is paged, the page number is further divided into:</a:t>
            </a:r>
          </a:p>
          <a:p>
            <a:pPr marL="627063" lvl="1">
              <a:lnSpc>
                <a:spcPct val="90000"/>
              </a:lnSpc>
            </a:pPr>
            <a:r>
              <a:rPr lang="en-US" altLang="en-US" smtClean="0"/>
              <a:t>a 12-bit page number </a:t>
            </a:r>
          </a:p>
          <a:p>
            <a:pPr marL="627063" lvl="1">
              <a:lnSpc>
                <a:spcPct val="90000"/>
              </a:lnSpc>
            </a:pPr>
            <a:r>
              <a:rPr lang="en-US" altLang="en-US" smtClean="0"/>
              <a:t>a 10-bit page offset</a:t>
            </a:r>
          </a:p>
          <a:p>
            <a:pPr marL="627063" lvl="1">
              <a:lnSpc>
                <a:spcPct val="90000"/>
              </a:lnSpc>
            </a:pPr>
            <a:endParaRPr lang="en-US" altLang="en-US" sz="800" smtClean="0"/>
          </a:p>
          <a:p>
            <a:pPr>
              <a:lnSpc>
                <a:spcPct val="90000"/>
              </a:lnSpc>
            </a:pPr>
            <a:r>
              <a:rPr lang="en-US" altLang="en-US" smtClean="0"/>
              <a:t>Thus, a logical address is as follows:</a:t>
            </a:r>
            <a:br>
              <a:rPr lang="en-US" altLang="en-US" smtClean="0"/>
            </a:br>
            <a:r>
              <a:rPr lang="en-US" altLang="en-US" sz="1600" smtClean="0"/>
              <a:t/>
            </a:r>
            <a:br>
              <a:rPr lang="en-US" altLang="en-US" sz="1600" smtClean="0"/>
            </a:br>
            <a:r>
              <a:rPr lang="en-US" altLang="en-US" sz="1600" smtClean="0"/>
              <a:t/>
            </a:r>
            <a:br>
              <a:rPr lang="en-US" altLang="en-US" sz="1600" smtClean="0"/>
            </a:br>
            <a:r>
              <a:rPr lang="en-US" altLang="en-US" sz="1600" smtClean="0"/>
              <a:t/>
            </a:r>
            <a:br>
              <a:rPr lang="en-US" altLang="en-US" sz="1600" smtClean="0"/>
            </a:br>
            <a:r>
              <a:rPr lang="en-US" altLang="en-US" sz="1600" smtClean="0"/>
              <a:t/>
            </a:r>
            <a:br>
              <a:rPr lang="en-US" altLang="en-US" sz="1600" smtClean="0"/>
            </a:br>
            <a:r>
              <a:rPr lang="en-US" altLang="en-US" sz="1600" smtClean="0"/>
              <a:t/>
            </a:r>
            <a:br>
              <a:rPr lang="en-US" altLang="en-US" sz="1600" smtClean="0"/>
            </a:br>
            <a:endParaRPr lang="en-US" altLang="en-US" sz="1600" smtClean="0"/>
          </a:p>
          <a:p>
            <a:pPr>
              <a:lnSpc>
                <a:spcPct val="90000"/>
              </a:lnSpc>
            </a:pPr>
            <a:r>
              <a:rPr lang="en-US" altLang="en-US" smtClean="0"/>
              <a:t>where</a:t>
            </a:r>
            <a:r>
              <a:rPr lang="en-US" altLang="en-US" i="1" smtClean="0"/>
              <a:t> p</a:t>
            </a:r>
            <a:r>
              <a:rPr lang="en-US" altLang="en-US" i="1" baseline="-25000" smtClean="0"/>
              <a:t>1</a:t>
            </a:r>
            <a:r>
              <a:rPr lang="en-US" altLang="en-US" smtClean="0"/>
              <a:t> is an index into the outer page table, and </a:t>
            </a:r>
            <a:r>
              <a:rPr lang="en-US" altLang="en-US" i="1" smtClean="0"/>
              <a:t>p</a:t>
            </a:r>
            <a:r>
              <a:rPr lang="en-US" altLang="en-US" i="1" baseline="-25000" smtClean="0"/>
              <a:t>2</a:t>
            </a:r>
            <a:r>
              <a:rPr lang="en-US" altLang="en-US" smtClean="0"/>
              <a:t> is the displacement within the page of the inner page table</a:t>
            </a:r>
          </a:p>
          <a:p>
            <a:pPr>
              <a:lnSpc>
                <a:spcPct val="90000"/>
              </a:lnSpc>
            </a:pPr>
            <a:r>
              <a:rPr lang="en-US" altLang="en-US" smtClean="0"/>
              <a:t>Known as </a:t>
            </a:r>
            <a:r>
              <a:rPr lang="en-US" altLang="en-US" b="1" smtClean="0">
                <a:solidFill>
                  <a:srgbClr val="3366FF"/>
                </a:solidFill>
              </a:rPr>
              <a:t>forward-mapped page table</a:t>
            </a:r>
          </a:p>
        </p:txBody>
      </p:sp>
      <p:pic>
        <p:nvPicPr>
          <p:cNvPr id="55300"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360613" y="3875088"/>
            <a:ext cx="3159125" cy="1055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39398025"/>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1026"/>
          <p:cNvSpPr>
            <a:spLocks noGrp="1" noChangeArrowheads="1"/>
          </p:cNvSpPr>
          <p:nvPr>
            <p:ph type="title"/>
          </p:nvPr>
        </p:nvSpPr>
        <p:spPr>
          <a:xfrm>
            <a:off x="1128713" y="152400"/>
            <a:ext cx="7558087" cy="576263"/>
          </a:xfrm>
        </p:spPr>
        <p:txBody>
          <a:bodyPr>
            <a:normAutofit fontScale="90000"/>
          </a:bodyPr>
          <a:lstStyle/>
          <a:p>
            <a:pPr eaLnBrk="1" hangingPunct="1"/>
            <a:r>
              <a:rPr lang="en-US" altLang="en-US" smtClean="0"/>
              <a:t>Address-Translation Scheme</a:t>
            </a:r>
            <a:endParaRPr lang="en-US" altLang="en-US" sz="2400" smtClean="0"/>
          </a:p>
        </p:txBody>
      </p:sp>
      <p:pic>
        <p:nvPicPr>
          <p:cNvPr id="56323" name="Picture 103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7013" y="1258888"/>
            <a:ext cx="6389687" cy="2693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25827426"/>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itle 1"/>
          <p:cNvSpPr>
            <a:spLocks noGrp="1"/>
          </p:cNvSpPr>
          <p:nvPr>
            <p:ph type="title"/>
          </p:nvPr>
        </p:nvSpPr>
        <p:spPr>
          <a:xfrm>
            <a:off x="536575" y="166688"/>
            <a:ext cx="8229600" cy="576262"/>
          </a:xfrm>
        </p:spPr>
        <p:txBody>
          <a:bodyPr>
            <a:normAutofit fontScale="90000"/>
          </a:bodyPr>
          <a:lstStyle/>
          <a:p>
            <a:r>
              <a:rPr lang="en-US" altLang="en-US" smtClean="0"/>
              <a:t>64-bit Logical Address Space</a:t>
            </a:r>
          </a:p>
        </p:txBody>
      </p:sp>
      <p:sp>
        <p:nvSpPr>
          <p:cNvPr id="53251" name="Content Placeholder 2"/>
          <p:cNvSpPr>
            <a:spLocks noGrp="1"/>
          </p:cNvSpPr>
          <p:nvPr>
            <p:ph idx="1"/>
          </p:nvPr>
        </p:nvSpPr>
        <p:spPr>
          <a:xfrm>
            <a:off x="806450" y="1201738"/>
            <a:ext cx="8116888" cy="5087937"/>
          </a:xfrm>
        </p:spPr>
        <p:txBody>
          <a:bodyPr/>
          <a:lstStyle/>
          <a:p>
            <a:pPr>
              <a:defRPr/>
            </a:pPr>
            <a:r>
              <a:rPr lang="en-US" altLang="en-US" dirty="0" smtClean="0"/>
              <a:t>Even two-level paging scheme not sufficient</a:t>
            </a:r>
          </a:p>
          <a:p>
            <a:pPr>
              <a:defRPr/>
            </a:pPr>
            <a:r>
              <a:rPr lang="en-US" altLang="en-US" dirty="0" smtClean="0"/>
              <a:t>If page size is 4 KB (2</a:t>
            </a:r>
            <a:r>
              <a:rPr lang="en-US" altLang="en-US" baseline="30000" dirty="0" smtClean="0"/>
              <a:t>12</a:t>
            </a:r>
            <a:r>
              <a:rPr lang="en-US" altLang="en-US" dirty="0" smtClean="0"/>
              <a:t>)</a:t>
            </a:r>
          </a:p>
          <a:p>
            <a:pPr lvl="1">
              <a:defRPr/>
            </a:pPr>
            <a:r>
              <a:rPr lang="en-US" altLang="en-US" dirty="0" smtClean="0"/>
              <a:t>Then page table has 2</a:t>
            </a:r>
            <a:r>
              <a:rPr lang="en-US" altLang="en-US" baseline="30000" dirty="0" smtClean="0"/>
              <a:t>52</a:t>
            </a:r>
            <a:r>
              <a:rPr lang="en-US" altLang="en-US" dirty="0" smtClean="0"/>
              <a:t> entries</a:t>
            </a:r>
          </a:p>
          <a:p>
            <a:pPr lvl="1">
              <a:defRPr/>
            </a:pPr>
            <a:r>
              <a:rPr lang="en-US" altLang="en-US" dirty="0" smtClean="0"/>
              <a:t>If two level scheme, inner page tables could be 2</a:t>
            </a:r>
            <a:r>
              <a:rPr lang="en-US" altLang="en-US" baseline="30000" dirty="0" smtClean="0"/>
              <a:t>10</a:t>
            </a:r>
            <a:r>
              <a:rPr lang="en-US" altLang="en-US" dirty="0" smtClean="0"/>
              <a:t> 4-byte entries</a:t>
            </a:r>
          </a:p>
          <a:p>
            <a:pPr lvl="1">
              <a:defRPr/>
            </a:pPr>
            <a:r>
              <a:rPr lang="en-US" altLang="en-US" dirty="0" smtClean="0"/>
              <a:t>Address would look like</a:t>
            </a:r>
          </a:p>
          <a:p>
            <a:pPr lvl="1">
              <a:defRPr/>
            </a:pPr>
            <a:endParaRPr lang="en-US" altLang="en-US" dirty="0" smtClean="0"/>
          </a:p>
          <a:p>
            <a:pPr lvl="1">
              <a:defRPr/>
            </a:pPr>
            <a:endParaRPr lang="en-US" altLang="en-US" dirty="0" smtClean="0"/>
          </a:p>
          <a:p>
            <a:pPr marL="457200" lvl="1" indent="0">
              <a:buFont typeface="Monotype Sorts" pitchFamily="-84" charset="2"/>
              <a:buNone/>
              <a:defRPr/>
            </a:pPr>
            <a:endParaRPr lang="en-US" altLang="en-US" dirty="0" smtClean="0"/>
          </a:p>
          <a:p>
            <a:pPr lvl="1">
              <a:defRPr/>
            </a:pPr>
            <a:r>
              <a:rPr lang="en-US" altLang="en-US" dirty="0" smtClean="0"/>
              <a:t>Outer page table has 2</a:t>
            </a:r>
            <a:r>
              <a:rPr lang="en-US" altLang="en-US" baseline="30000" dirty="0" smtClean="0"/>
              <a:t>42</a:t>
            </a:r>
            <a:r>
              <a:rPr lang="en-US" altLang="en-US" dirty="0" smtClean="0"/>
              <a:t> entries </a:t>
            </a:r>
          </a:p>
          <a:p>
            <a:pPr lvl="1">
              <a:defRPr/>
            </a:pPr>
            <a:r>
              <a:rPr lang="en-US" altLang="en-US" dirty="0" smtClean="0"/>
              <a:t>One solution is to add a 2</a:t>
            </a:r>
            <a:r>
              <a:rPr lang="en-US" altLang="en-US" baseline="30000" dirty="0" smtClean="0"/>
              <a:t>nd</a:t>
            </a:r>
            <a:r>
              <a:rPr lang="en-US" altLang="en-US" dirty="0" smtClean="0"/>
              <a:t> outer page table</a:t>
            </a:r>
          </a:p>
          <a:p>
            <a:pPr marL="320040" lvl="1" indent="0">
              <a:buNone/>
              <a:defRPr/>
            </a:pPr>
            <a:endParaRPr lang="en-US" altLang="en-US" dirty="0" smtClean="0"/>
          </a:p>
        </p:txBody>
      </p:sp>
      <p:pic>
        <p:nvPicPr>
          <p:cNvPr id="57348"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779912" y="2708920"/>
            <a:ext cx="3246438" cy="1165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06034263"/>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a:xfrm>
            <a:off x="865188" y="214313"/>
            <a:ext cx="7821612" cy="576262"/>
          </a:xfrm>
        </p:spPr>
        <p:txBody>
          <a:bodyPr>
            <a:normAutofit fontScale="90000"/>
          </a:bodyPr>
          <a:lstStyle/>
          <a:p>
            <a:pPr eaLnBrk="1" hangingPunct="1"/>
            <a:r>
              <a:rPr lang="en-US" altLang="en-US" smtClean="0"/>
              <a:t>Three-level Paging Scheme</a:t>
            </a:r>
          </a:p>
        </p:txBody>
      </p:sp>
      <p:pic>
        <p:nvPicPr>
          <p:cNvPr id="58371"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24100" y="1293813"/>
            <a:ext cx="5241925" cy="116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372"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11400" y="3130550"/>
            <a:ext cx="5486400" cy="1062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07877936"/>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a:xfrm>
            <a:off x="846138" y="166688"/>
            <a:ext cx="7840662" cy="576262"/>
          </a:xfrm>
        </p:spPr>
        <p:txBody>
          <a:bodyPr>
            <a:normAutofit fontScale="90000"/>
          </a:bodyPr>
          <a:lstStyle/>
          <a:p>
            <a:pPr eaLnBrk="1" hangingPunct="1"/>
            <a:r>
              <a:rPr lang="en-US" altLang="en-US" dirty="0" smtClean="0"/>
              <a:t>Hashed Page Tables</a:t>
            </a:r>
          </a:p>
        </p:txBody>
      </p:sp>
      <p:sp>
        <p:nvSpPr>
          <p:cNvPr id="59395" name="Rectangle 3"/>
          <p:cNvSpPr>
            <a:spLocks noGrp="1" noChangeArrowheads="1"/>
          </p:cNvSpPr>
          <p:nvPr>
            <p:ph type="body" idx="1"/>
          </p:nvPr>
        </p:nvSpPr>
        <p:spPr>
          <a:xfrm>
            <a:off x="903288" y="1141413"/>
            <a:ext cx="7626350" cy="4722812"/>
          </a:xfrm>
        </p:spPr>
        <p:txBody>
          <a:bodyPr/>
          <a:lstStyle/>
          <a:p>
            <a:r>
              <a:rPr lang="en-US" altLang="en-US" dirty="0" smtClean="0"/>
              <a:t>Common in address spaces &gt; 32 bits</a:t>
            </a:r>
          </a:p>
          <a:p>
            <a:r>
              <a:rPr lang="en-US" altLang="en-US" dirty="0" smtClean="0"/>
              <a:t>The virtual page number is hashed into a page table</a:t>
            </a:r>
          </a:p>
          <a:p>
            <a:pPr lvl="1"/>
            <a:r>
              <a:rPr lang="en-US" altLang="en-US" dirty="0" smtClean="0"/>
              <a:t>This page table contains a chain of elements hashing to the same location</a:t>
            </a:r>
          </a:p>
          <a:p>
            <a:r>
              <a:rPr lang="en-US" altLang="en-US" dirty="0" smtClean="0"/>
              <a:t>Each element contains (1) the virtual page number (2) the value of the mapped page frame (3) a pointer to the next element</a:t>
            </a:r>
          </a:p>
          <a:p>
            <a:r>
              <a:rPr lang="en-US" altLang="en-US" dirty="0" smtClean="0"/>
              <a:t>Virtual page numbers are compared in this chain searching for a match</a:t>
            </a:r>
          </a:p>
          <a:p>
            <a:pPr lvl="1"/>
            <a:r>
              <a:rPr lang="en-US" altLang="en-US" dirty="0" smtClean="0"/>
              <a:t>If a match is found, the corresponding physical frame is extracted</a:t>
            </a:r>
          </a:p>
          <a:p>
            <a:r>
              <a:rPr lang="en-US" altLang="en-US" dirty="0" smtClean="0"/>
              <a:t>Variation for 64-bit addresses is </a:t>
            </a:r>
            <a:r>
              <a:rPr lang="en-US" altLang="en-US" b="1" dirty="0" smtClean="0">
                <a:solidFill>
                  <a:srgbClr val="3366FF"/>
                </a:solidFill>
              </a:rPr>
              <a:t>clustered page tables</a:t>
            </a:r>
          </a:p>
        </p:txBody>
      </p:sp>
    </p:spTree>
    <p:extLst>
      <p:ext uri="{BB962C8B-B14F-4D97-AF65-F5344CB8AC3E}">
        <p14:creationId xmlns:p14="http://schemas.microsoft.com/office/powerpoint/2010/main" val="2122001736"/>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a:xfrm>
            <a:off x="457200" y="152400"/>
            <a:ext cx="8229600" cy="576263"/>
          </a:xfrm>
        </p:spPr>
        <p:txBody>
          <a:bodyPr>
            <a:normAutofit fontScale="90000"/>
          </a:bodyPr>
          <a:lstStyle/>
          <a:p>
            <a:pPr eaLnBrk="1" hangingPunct="1"/>
            <a:r>
              <a:rPr lang="en-US" altLang="en-US" smtClean="0"/>
              <a:t>Hashed Page Table</a:t>
            </a:r>
            <a:endParaRPr lang="en-US" altLang="en-US" sz="2400" smtClean="0"/>
          </a:p>
        </p:txBody>
      </p:sp>
      <p:pic>
        <p:nvPicPr>
          <p:cNvPr id="60419"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12888" y="1274763"/>
            <a:ext cx="6616700" cy="381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02346023"/>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a:xfrm>
            <a:off x="730250" y="152400"/>
            <a:ext cx="7956550" cy="576263"/>
          </a:xfrm>
        </p:spPr>
        <p:txBody>
          <a:bodyPr>
            <a:normAutofit fontScale="90000"/>
          </a:bodyPr>
          <a:lstStyle/>
          <a:p>
            <a:pPr eaLnBrk="1" hangingPunct="1"/>
            <a:r>
              <a:rPr lang="en-US" altLang="en-US" dirty="0" smtClean="0"/>
              <a:t>Inverted Page Table</a:t>
            </a:r>
          </a:p>
        </p:txBody>
      </p:sp>
      <p:sp>
        <p:nvSpPr>
          <p:cNvPr id="61443" name="Rectangle 3"/>
          <p:cNvSpPr>
            <a:spLocks noGrp="1" noChangeArrowheads="1"/>
          </p:cNvSpPr>
          <p:nvPr>
            <p:ph type="body" idx="1"/>
          </p:nvPr>
        </p:nvSpPr>
        <p:spPr>
          <a:xfrm>
            <a:off x="939800" y="1152525"/>
            <a:ext cx="7073900" cy="4792663"/>
          </a:xfrm>
        </p:spPr>
        <p:txBody>
          <a:bodyPr/>
          <a:lstStyle/>
          <a:p>
            <a:r>
              <a:rPr lang="en-US" altLang="en-US" smtClean="0"/>
              <a:t>Rather than each process having a page table and keeping track of all possible logical pages, track all physical pages</a:t>
            </a:r>
          </a:p>
          <a:p>
            <a:r>
              <a:rPr lang="en-US" altLang="en-US" smtClean="0"/>
              <a:t>One entry for each real page of memory</a:t>
            </a:r>
          </a:p>
          <a:p>
            <a:r>
              <a:rPr lang="en-US" altLang="en-US" smtClean="0"/>
              <a:t>Entry consists of the virtual address of the page stored in that real memory location, with information about the process that owns that page</a:t>
            </a:r>
          </a:p>
          <a:p>
            <a:r>
              <a:rPr lang="en-US" altLang="en-US" smtClean="0"/>
              <a:t>Decreases memory needed to store each page table, but increases time needed to search the table when a page reference occurs</a:t>
            </a:r>
          </a:p>
          <a:p>
            <a:r>
              <a:rPr lang="en-US" altLang="en-US" smtClean="0"/>
              <a:t>Use hash table to limit the search to one — or at most a few — page-table entries</a:t>
            </a:r>
          </a:p>
          <a:p>
            <a:pPr lvl="1"/>
            <a:r>
              <a:rPr lang="en-US" altLang="en-US" smtClean="0"/>
              <a:t>TLB can accelerate access</a:t>
            </a:r>
          </a:p>
          <a:p>
            <a:r>
              <a:rPr lang="en-US" altLang="en-US" smtClean="0"/>
              <a:t>But how to implement shared memory?</a:t>
            </a:r>
          </a:p>
          <a:p>
            <a:pPr lvl="1"/>
            <a:r>
              <a:rPr lang="en-US" altLang="en-US" smtClean="0"/>
              <a:t>One mapping of a virtual address to the shared physical address</a:t>
            </a:r>
          </a:p>
        </p:txBody>
      </p:sp>
    </p:spTree>
    <p:extLst>
      <p:ext uri="{BB962C8B-B14F-4D97-AF65-F5344CB8AC3E}">
        <p14:creationId xmlns:p14="http://schemas.microsoft.com/office/powerpoint/2010/main" val="3521862468"/>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a:xfrm>
            <a:off x="958850" y="182563"/>
            <a:ext cx="7791450" cy="576262"/>
          </a:xfrm>
        </p:spPr>
        <p:txBody>
          <a:bodyPr>
            <a:normAutofit fontScale="90000"/>
          </a:bodyPr>
          <a:lstStyle/>
          <a:p>
            <a:pPr eaLnBrk="1" hangingPunct="1"/>
            <a:r>
              <a:rPr lang="en-US" altLang="en-US" smtClean="0"/>
              <a:t>Inverted Page Table Architecture</a:t>
            </a:r>
            <a:endParaRPr lang="en-US" altLang="en-US" sz="2400" smtClean="0"/>
          </a:p>
        </p:txBody>
      </p:sp>
      <p:pic>
        <p:nvPicPr>
          <p:cNvPr id="62467"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7675" y="1274763"/>
            <a:ext cx="6057900" cy="4189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26755084"/>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Slide Number Placeholder 2"/>
          <p:cNvSpPr>
            <a:spLocks noGrp="1"/>
          </p:cNvSpPr>
          <p:nvPr>
            <p:ph type="sldNum" sz="quarter" idx="12"/>
          </p:nvPr>
        </p:nvSpPr>
        <p:spPr/>
        <p:txBody>
          <a:bodyPr/>
          <a:lstStyle/>
          <a:p>
            <a:fld id="{B6F15528-21DE-4FAA-801E-634DDDAF4B2B}" type="slidenum">
              <a:rPr lang="en-US" smtClean="0">
                <a:solidFill>
                  <a:prstClr val="white"/>
                </a:solidFill>
              </a:rPr>
              <a:pPr/>
              <a:t>79</a:t>
            </a:fld>
            <a:endParaRPr lang="en-US" dirty="0">
              <a:solidFill>
                <a:prstClr val="white"/>
              </a:solidFill>
            </a:endParaRPr>
          </a:p>
        </p:txBody>
      </p:sp>
    </p:spTree>
    <p:extLst>
      <p:ext uri="{BB962C8B-B14F-4D97-AF65-F5344CB8AC3E}">
        <p14:creationId xmlns:p14="http://schemas.microsoft.com/office/powerpoint/2010/main" val="134862002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a:xfrm>
            <a:off x="879475" y="141288"/>
            <a:ext cx="7839075" cy="576262"/>
          </a:xfrm>
        </p:spPr>
        <p:txBody>
          <a:bodyPr>
            <a:normAutofit fontScale="90000"/>
          </a:bodyPr>
          <a:lstStyle/>
          <a:p>
            <a:pPr eaLnBrk="1" hangingPunct="1"/>
            <a:r>
              <a:rPr lang="en-US" altLang="en-US" smtClean="0"/>
              <a:t>Memory-Management Unit (</a:t>
            </a:r>
            <a:r>
              <a:rPr lang="en-US" altLang="en-US" sz="2800" smtClean="0"/>
              <a:t>MMU</a:t>
            </a:r>
            <a:r>
              <a:rPr lang="en-US" altLang="en-US" smtClean="0"/>
              <a:t>)</a:t>
            </a:r>
          </a:p>
        </p:txBody>
      </p:sp>
      <p:sp>
        <p:nvSpPr>
          <p:cNvPr id="13315" name="Rectangle 3"/>
          <p:cNvSpPr>
            <a:spLocks noGrp="1" noChangeArrowheads="1"/>
          </p:cNvSpPr>
          <p:nvPr>
            <p:ph type="body" idx="1"/>
          </p:nvPr>
        </p:nvSpPr>
        <p:spPr>
          <a:xfrm>
            <a:off x="857250" y="1063625"/>
            <a:ext cx="7080250" cy="4484688"/>
          </a:xfrm>
        </p:spPr>
        <p:txBody>
          <a:bodyPr>
            <a:normAutofit/>
          </a:bodyPr>
          <a:lstStyle/>
          <a:p>
            <a:r>
              <a:rPr lang="en-US" altLang="en-US" dirty="0" smtClean="0">
                <a:latin typeface="Times New Roman" panose="02020603050405020304" pitchFamily="18" charset="0"/>
                <a:cs typeface="Times New Roman" panose="02020603050405020304" pitchFamily="18" charset="0"/>
              </a:rPr>
              <a:t>Hardware device that at run time maps virtual to physical address</a:t>
            </a:r>
          </a:p>
          <a:p>
            <a:r>
              <a:rPr lang="en-US" altLang="en-US" dirty="0" smtClean="0">
                <a:latin typeface="Times New Roman" panose="02020603050405020304" pitchFamily="18" charset="0"/>
                <a:cs typeface="Times New Roman" panose="02020603050405020304" pitchFamily="18" charset="0"/>
              </a:rPr>
              <a:t>To start, consider simple scheme where the value in the relocation register is added to every address generated by a user process at the time it is sent to memory</a:t>
            </a:r>
          </a:p>
          <a:p>
            <a:pPr lvl="1"/>
            <a:r>
              <a:rPr lang="en-US" altLang="en-US" sz="2000" dirty="0" smtClean="0">
                <a:latin typeface="Times New Roman" panose="02020603050405020304" pitchFamily="18" charset="0"/>
                <a:cs typeface="Times New Roman" panose="02020603050405020304" pitchFamily="18" charset="0"/>
              </a:rPr>
              <a:t>Base register now called </a:t>
            </a:r>
            <a:r>
              <a:rPr lang="en-US" altLang="en-US" sz="2000" b="1" dirty="0" smtClean="0">
                <a:solidFill>
                  <a:srgbClr val="0000FF"/>
                </a:solidFill>
                <a:latin typeface="Times New Roman" panose="02020603050405020304" pitchFamily="18" charset="0"/>
                <a:cs typeface="Times New Roman" panose="02020603050405020304" pitchFamily="18" charset="0"/>
              </a:rPr>
              <a:t>relocation register</a:t>
            </a:r>
          </a:p>
          <a:p>
            <a:pPr lvl="1"/>
            <a:endParaRPr lang="en-US" altLang="en-US" sz="2000" b="1" dirty="0">
              <a:solidFill>
                <a:srgbClr val="0000FF"/>
              </a:solidFill>
              <a:latin typeface="Times New Roman" panose="02020603050405020304" pitchFamily="18" charset="0"/>
              <a:cs typeface="Times New Roman" panose="02020603050405020304" pitchFamily="18" charset="0"/>
            </a:endParaRPr>
          </a:p>
          <a:p>
            <a:pPr marL="320040" lvl="1" indent="0">
              <a:buNone/>
            </a:pPr>
            <a:endParaRPr lang="en-US" altLang="en-US" sz="2000" dirty="0" smtClean="0">
              <a:latin typeface="Times New Roman" panose="02020603050405020304" pitchFamily="18" charset="0"/>
              <a:cs typeface="Times New Roman" panose="02020603050405020304" pitchFamily="18" charset="0"/>
            </a:endParaRPr>
          </a:p>
          <a:p>
            <a:r>
              <a:rPr lang="en-US" altLang="en-US" dirty="0" smtClean="0">
                <a:latin typeface="Times New Roman" panose="02020603050405020304" pitchFamily="18" charset="0"/>
                <a:cs typeface="Times New Roman" panose="02020603050405020304" pitchFamily="18" charset="0"/>
              </a:rPr>
              <a:t>The user program deals with </a:t>
            </a:r>
            <a:r>
              <a:rPr lang="en-US" altLang="en-US" i="1" dirty="0" smtClean="0">
                <a:latin typeface="Times New Roman" panose="02020603050405020304" pitchFamily="18" charset="0"/>
                <a:cs typeface="Times New Roman" panose="02020603050405020304" pitchFamily="18" charset="0"/>
              </a:rPr>
              <a:t>logical</a:t>
            </a:r>
            <a:r>
              <a:rPr lang="en-US" altLang="en-US" dirty="0" smtClean="0">
                <a:latin typeface="Times New Roman" panose="02020603050405020304" pitchFamily="18" charset="0"/>
                <a:cs typeface="Times New Roman" panose="02020603050405020304" pitchFamily="18" charset="0"/>
              </a:rPr>
              <a:t> addresses; it never sees the </a:t>
            </a:r>
            <a:r>
              <a:rPr lang="en-US" altLang="en-US" i="1" dirty="0" smtClean="0">
                <a:latin typeface="Times New Roman" panose="02020603050405020304" pitchFamily="18" charset="0"/>
                <a:cs typeface="Times New Roman" panose="02020603050405020304" pitchFamily="18" charset="0"/>
              </a:rPr>
              <a:t>real</a:t>
            </a:r>
            <a:r>
              <a:rPr lang="en-US" altLang="en-US" dirty="0" smtClean="0">
                <a:latin typeface="Times New Roman" panose="02020603050405020304" pitchFamily="18" charset="0"/>
                <a:cs typeface="Times New Roman" panose="02020603050405020304" pitchFamily="18" charset="0"/>
              </a:rPr>
              <a:t> physical addresses</a:t>
            </a:r>
          </a:p>
          <a:p>
            <a:pPr lvl="1"/>
            <a:r>
              <a:rPr lang="en-US" altLang="en-US" sz="2000" dirty="0" smtClean="0">
                <a:latin typeface="Times New Roman" panose="02020603050405020304" pitchFamily="18" charset="0"/>
                <a:cs typeface="Times New Roman" panose="02020603050405020304" pitchFamily="18" charset="0"/>
              </a:rPr>
              <a:t>Execution-time binding occurs when reference is made to location in memory</a:t>
            </a:r>
          </a:p>
          <a:p>
            <a:pPr lvl="1"/>
            <a:r>
              <a:rPr lang="en-US" altLang="en-US" sz="2000" dirty="0" smtClean="0">
                <a:latin typeface="Times New Roman" panose="02020603050405020304" pitchFamily="18" charset="0"/>
                <a:cs typeface="Times New Roman" panose="02020603050405020304" pitchFamily="18" charset="0"/>
              </a:rPr>
              <a:t>Logical address bound to physical addresses</a:t>
            </a:r>
          </a:p>
        </p:txBody>
      </p:sp>
    </p:spTree>
    <p:extLst>
      <p:ext uri="{BB962C8B-B14F-4D97-AF65-F5344CB8AC3E}">
        <p14:creationId xmlns:p14="http://schemas.microsoft.com/office/powerpoint/2010/main" val="2250972264"/>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pPr eaLnBrk="1" hangingPunct="1"/>
            <a:r>
              <a:rPr lang="en-US" altLang="en-US" dirty="0" smtClean="0"/>
              <a:t>Virtual Memory</a:t>
            </a:r>
          </a:p>
        </p:txBody>
      </p:sp>
      <p:sp>
        <p:nvSpPr>
          <p:cNvPr id="2" name="Content Placeholder 1"/>
          <p:cNvSpPr>
            <a:spLocks noGrp="1"/>
          </p:cNvSpPr>
          <p:nvPr>
            <p:ph idx="1"/>
          </p:nvPr>
        </p:nvSpPr>
        <p:spPr/>
        <p:txBody>
          <a:bodyPr/>
          <a:lstStyle/>
          <a:p>
            <a:endParaRPr lang="en-IN" dirty="0"/>
          </a:p>
        </p:txBody>
      </p:sp>
    </p:spTree>
    <p:extLst>
      <p:ext uri="{BB962C8B-B14F-4D97-AF65-F5344CB8AC3E}">
        <p14:creationId xmlns:p14="http://schemas.microsoft.com/office/powerpoint/2010/main" val="4153718225"/>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457200" y="141288"/>
            <a:ext cx="8229600" cy="576262"/>
          </a:xfrm>
        </p:spPr>
        <p:txBody>
          <a:bodyPr>
            <a:normAutofit fontScale="90000"/>
          </a:bodyPr>
          <a:lstStyle/>
          <a:p>
            <a:pPr eaLnBrk="1" hangingPunct="1"/>
            <a:r>
              <a:rPr lang="en-US" altLang="en-US" smtClean="0"/>
              <a:t>Background</a:t>
            </a:r>
          </a:p>
        </p:txBody>
      </p:sp>
      <p:sp>
        <p:nvSpPr>
          <p:cNvPr id="7171" name="Rectangle 3"/>
          <p:cNvSpPr>
            <a:spLocks noGrp="1" noChangeArrowheads="1"/>
          </p:cNvSpPr>
          <p:nvPr>
            <p:ph type="body" idx="1"/>
          </p:nvPr>
        </p:nvSpPr>
        <p:spPr>
          <a:xfrm>
            <a:off x="862013" y="1111250"/>
            <a:ext cx="7213600" cy="4530725"/>
          </a:xfrm>
        </p:spPr>
        <p:txBody>
          <a:bodyPr/>
          <a:lstStyle/>
          <a:p>
            <a:r>
              <a:rPr lang="en-US" altLang="en-US" smtClean="0"/>
              <a:t>Code needs to be in memory to execute, but entire program rarely used</a:t>
            </a:r>
          </a:p>
          <a:p>
            <a:pPr lvl="1"/>
            <a:r>
              <a:rPr lang="en-US" altLang="en-US" smtClean="0"/>
              <a:t>Error code, unusual routines, large data structures</a:t>
            </a:r>
          </a:p>
          <a:p>
            <a:r>
              <a:rPr lang="en-US" altLang="en-US" smtClean="0"/>
              <a:t>Entire program code not needed at same time</a:t>
            </a:r>
          </a:p>
          <a:p>
            <a:r>
              <a:rPr lang="en-US" altLang="en-US" smtClean="0"/>
              <a:t>Consider ability to execute partially-loaded program</a:t>
            </a:r>
          </a:p>
          <a:p>
            <a:pPr lvl="1"/>
            <a:r>
              <a:rPr lang="en-US" altLang="en-US" smtClean="0"/>
              <a:t>Program no longer constrained by limits of physical memory</a:t>
            </a:r>
          </a:p>
          <a:p>
            <a:pPr lvl="1"/>
            <a:r>
              <a:rPr lang="en-US" altLang="en-US" smtClean="0"/>
              <a:t>Each program takes less memory while running -&gt; more programs run at the same time</a:t>
            </a:r>
          </a:p>
          <a:p>
            <a:pPr lvl="2"/>
            <a:r>
              <a:rPr lang="en-US" altLang="en-US" smtClean="0"/>
              <a:t>Increased CPU utilization and throughput with no increase in response time or turnaround time</a:t>
            </a:r>
          </a:p>
          <a:p>
            <a:pPr lvl="1"/>
            <a:r>
              <a:rPr lang="en-US" altLang="en-US" smtClean="0"/>
              <a:t>Less I/O needed to load or swap programs into memory -&gt; each user program runs faster</a:t>
            </a:r>
          </a:p>
          <a:p>
            <a:pPr lvl="1"/>
            <a:endParaRPr lang="en-US" altLang="en-US" smtClean="0"/>
          </a:p>
        </p:txBody>
      </p:sp>
    </p:spTree>
    <p:extLst>
      <p:ext uri="{BB962C8B-B14F-4D97-AF65-F5344CB8AC3E}">
        <p14:creationId xmlns:p14="http://schemas.microsoft.com/office/powerpoint/2010/main" val="2898350137"/>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457200" y="150813"/>
            <a:ext cx="8229600" cy="576262"/>
          </a:xfrm>
        </p:spPr>
        <p:txBody>
          <a:bodyPr>
            <a:normAutofit fontScale="90000"/>
          </a:bodyPr>
          <a:lstStyle/>
          <a:p>
            <a:pPr eaLnBrk="1" hangingPunct="1"/>
            <a:r>
              <a:rPr lang="en-US" altLang="en-US" smtClean="0"/>
              <a:t>Background (Cont.)</a:t>
            </a:r>
          </a:p>
        </p:txBody>
      </p:sp>
      <p:sp>
        <p:nvSpPr>
          <p:cNvPr id="8195" name="Rectangle 3"/>
          <p:cNvSpPr>
            <a:spLocks noGrp="1" noChangeArrowheads="1"/>
          </p:cNvSpPr>
          <p:nvPr>
            <p:ph type="body" idx="1"/>
          </p:nvPr>
        </p:nvSpPr>
        <p:spPr>
          <a:xfrm>
            <a:off x="849313" y="1063625"/>
            <a:ext cx="7177087" cy="4529138"/>
          </a:xfrm>
        </p:spPr>
        <p:txBody>
          <a:bodyPr/>
          <a:lstStyle/>
          <a:p>
            <a:r>
              <a:rPr lang="en-US" altLang="en-US" b="1" smtClean="0">
                <a:solidFill>
                  <a:srgbClr val="3366FF"/>
                </a:solidFill>
              </a:rPr>
              <a:t>Virtual memory</a:t>
            </a:r>
            <a:r>
              <a:rPr lang="en-US" altLang="en-US" smtClean="0">
                <a:solidFill>
                  <a:srgbClr val="3366FF"/>
                </a:solidFill>
              </a:rPr>
              <a:t> </a:t>
            </a:r>
            <a:r>
              <a:rPr lang="en-US" altLang="en-US" smtClean="0"/>
              <a:t>– separation of user logical memory from physical memory</a:t>
            </a:r>
          </a:p>
          <a:p>
            <a:pPr lvl="1"/>
            <a:r>
              <a:rPr lang="en-US" altLang="en-US" sz="1600" smtClean="0"/>
              <a:t>Only part of the program needs to be in memory for execution</a:t>
            </a:r>
          </a:p>
          <a:p>
            <a:pPr lvl="1"/>
            <a:r>
              <a:rPr lang="en-US" altLang="en-US" sz="1600" smtClean="0"/>
              <a:t>Logical address space can therefore be much larger than physical address space</a:t>
            </a:r>
          </a:p>
          <a:p>
            <a:pPr lvl="1"/>
            <a:r>
              <a:rPr lang="en-US" altLang="en-US" sz="1600" smtClean="0"/>
              <a:t>Allows address spaces to be shared by several processes</a:t>
            </a:r>
          </a:p>
          <a:p>
            <a:pPr lvl="1"/>
            <a:r>
              <a:rPr lang="en-US" altLang="en-US" sz="1600" smtClean="0"/>
              <a:t>Allows for more efficient process creation</a:t>
            </a:r>
          </a:p>
          <a:p>
            <a:pPr lvl="1"/>
            <a:r>
              <a:rPr lang="en-US" altLang="en-US" sz="1600" smtClean="0"/>
              <a:t>More programs running concurrently</a:t>
            </a:r>
          </a:p>
          <a:p>
            <a:pPr lvl="1"/>
            <a:r>
              <a:rPr lang="en-US" altLang="en-US" sz="1600" smtClean="0"/>
              <a:t>Less I/O needed to load or swap processes</a:t>
            </a:r>
          </a:p>
          <a:p>
            <a:endParaRPr lang="en-US" altLang="en-US" sz="1600" smtClean="0"/>
          </a:p>
        </p:txBody>
      </p:sp>
    </p:spTree>
    <p:extLst>
      <p:ext uri="{BB962C8B-B14F-4D97-AF65-F5344CB8AC3E}">
        <p14:creationId xmlns:p14="http://schemas.microsoft.com/office/powerpoint/2010/main" val="2719169126"/>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457200" y="150813"/>
            <a:ext cx="8229600" cy="576262"/>
          </a:xfrm>
        </p:spPr>
        <p:txBody>
          <a:bodyPr>
            <a:normAutofit fontScale="90000"/>
          </a:bodyPr>
          <a:lstStyle/>
          <a:p>
            <a:pPr eaLnBrk="1" hangingPunct="1"/>
            <a:r>
              <a:rPr lang="en-US" altLang="en-US" smtClean="0"/>
              <a:t>Background (Cont.)</a:t>
            </a:r>
          </a:p>
        </p:txBody>
      </p:sp>
      <p:sp>
        <p:nvSpPr>
          <p:cNvPr id="9219" name="Rectangle 3"/>
          <p:cNvSpPr>
            <a:spLocks noGrp="1" noChangeArrowheads="1"/>
          </p:cNvSpPr>
          <p:nvPr>
            <p:ph type="body" idx="1"/>
          </p:nvPr>
        </p:nvSpPr>
        <p:spPr>
          <a:xfrm>
            <a:off x="874713" y="1038225"/>
            <a:ext cx="6834187" cy="4529138"/>
          </a:xfrm>
        </p:spPr>
        <p:txBody>
          <a:bodyPr/>
          <a:lstStyle/>
          <a:p>
            <a:r>
              <a:rPr lang="en-US" altLang="en-US" b="1" dirty="0" smtClean="0">
                <a:solidFill>
                  <a:srgbClr val="3366FF"/>
                </a:solidFill>
              </a:rPr>
              <a:t>Virtual address space</a:t>
            </a:r>
            <a:r>
              <a:rPr lang="en-US" altLang="en-US" dirty="0" smtClean="0"/>
              <a:t> – logical view of how process is stored in memory</a:t>
            </a:r>
          </a:p>
          <a:p>
            <a:pPr lvl="1"/>
            <a:r>
              <a:rPr lang="en-US" altLang="en-US" sz="1600" dirty="0" smtClean="0"/>
              <a:t>Usually start at address 0, contiguous addresses until end of space</a:t>
            </a:r>
          </a:p>
          <a:p>
            <a:pPr lvl="1"/>
            <a:r>
              <a:rPr lang="en-US" altLang="en-US" sz="1600" dirty="0" smtClean="0"/>
              <a:t>Meanwhile, physical memory organized in page frames</a:t>
            </a:r>
          </a:p>
          <a:p>
            <a:pPr lvl="1"/>
            <a:r>
              <a:rPr lang="en-US" altLang="en-US" sz="1600" dirty="0" smtClean="0"/>
              <a:t>MMU must map logical to physical</a:t>
            </a:r>
            <a:endParaRPr lang="en-US" altLang="en-US" dirty="0" smtClean="0"/>
          </a:p>
        </p:txBody>
      </p:sp>
    </p:spTree>
    <p:extLst>
      <p:ext uri="{BB962C8B-B14F-4D97-AF65-F5344CB8AC3E}">
        <p14:creationId xmlns:p14="http://schemas.microsoft.com/office/powerpoint/2010/main" val="2140086967"/>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1143000" y="76200"/>
            <a:ext cx="8080375" cy="608013"/>
          </a:xfrm>
        </p:spPr>
        <p:txBody>
          <a:bodyPr/>
          <a:lstStyle/>
          <a:p>
            <a:pPr eaLnBrk="1" hangingPunct="1"/>
            <a:r>
              <a:rPr lang="en-US" altLang="en-US" sz="2400" smtClean="0"/>
              <a:t>Virtual Memory That is Larger Than Physical Memory</a:t>
            </a:r>
          </a:p>
        </p:txBody>
      </p:sp>
      <p:pic>
        <p:nvPicPr>
          <p:cNvPr id="10243" name="Picture 5" descr="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71700" y="1185863"/>
            <a:ext cx="5360988" cy="4249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58314774"/>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a:xfrm>
            <a:off x="942975" y="176213"/>
            <a:ext cx="7743825" cy="576262"/>
          </a:xfrm>
        </p:spPr>
        <p:txBody>
          <a:bodyPr>
            <a:normAutofit fontScale="90000"/>
          </a:bodyPr>
          <a:lstStyle/>
          <a:p>
            <a:pPr eaLnBrk="1" hangingPunct="1"/>
            <a:r>
              <a:rPr lang="en-US" altLang="en-US" dirty="0" smtClean="0"/>
              <a:t>Virtual-address Space</a:t>
            </a:r>
          </a:p>
        </p:txBody>
      </p:sp>
      <p:pic>
        <p:nvPicPr>
          <p:cNvPr id="1126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16600" y="1274763"/>
            <a:ext cx="2063750" cy="4568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8" name="Rectangle 3"/>
          <p:cNvSpPr txBox="1">
            <a:spLocks noChangeArrowheads="1"/>
          </p:cNvSpPr>
          <p:nvPr/>
        </p:nvSpPr>
        <p:spPr bwMode="auto">
          <a:xfrm>
            <a:off x="811213" y="1119188"/>
            <a:ext cx="4370387" cy="5002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4008" tIns="32004" rIns="64008" bIns="32004"/>
          <a:lstStyle>
            <a:lvl1pPr marL="488950" indent="-488950">
              <a:defRPr>
                <a:solidFill>
                  <a:schemeClr val="tx1"/>
                </a:solidFill>
                <a:latin typeface="Verdana" pitchFamily="34" charset="0"/>
                <a:ea typeface="MS PGothic" pitchFamily="34" charset="-128"/>
              </a:defRPr>
            </a:lvl1pPr>
            <a:lvl2pPr marL="1060450" indent="-407988">
              <a:defRPr>
                <a:solidFill>
                  <a:schemeClr val="tx1"/>
                </a:solidFill>
                <a:latin typeface="Verdana" pitchFamily="34" charset="0"/>
                <a:ea typeface="MS PGothic" pitchFamily="34" charset="-128"/>
              </a:defRPr>
            </a:lvl2pPr>
            <a:lvl3pPr marL="1550988" indent="-325438">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spcBef>
                <a:spcPct val="35000"/>
              </a:spcBef>
              <a:buClr>
                <a:srgbClr val="993300"/>
              </a:buClr>
              <a:buSzPct val="90000"/>
              <a:buFont typeface="Monotype Sorts" pitchFamily="-84" charset="2"/>
              <a:buChar char="n"/>
            </a:pPr>
            <a:r>
              <a:rPr kumimoji="1" lang="en-US" altLang="en-US" sz="1600">
                <a:latin typeface="Helvetica" pitchFamily="-84" charset="0"/>
              </a:rPr>
              <a:t>Usually design logical address space for stack to start at Max logical address and grow “down” while heap grows “up”</a:t>
            </a:r>
          </a:p>
          <a:p>
            <a:pPr lvl="1">
              <a:spcBef>
                <a:spcPct val="35000"/>
              </a:spcBef>
              <a:buClr>
                <a:srgbClr val="CC6600"/>
              </a:buClr>
              <a:buSzPct val="80000"/>
              <a:buFont typeface="Monotype Sorts" pitchFamily="-84" charset="2"/>
              <a:buChar char="l"/>
            </a:pPr>
            <a:r>
              <a:rPr kumimoji="1" lang="en-US" altLang="en-US" sz="1600">
                <a:latin typeface="Helvetica" pitchFamily="-84" charset="0"/>
              </a:rPr>
              <a:t>Maximizes address space use</a:t>
            </a:r>
          </a:p>
          <a:p>
            <a:pPr lvl="1">
              <a:spcBef>
                <a:spcPct val="35000"/>
              </a:spcBef>
              <a:buClr>
                <a:srgbClr val="CC6600"/>
              </a:buClr>
              <a:buSzPct val="80000"/>
              <a:buFont typeface="Monotype Sorts" pitchFamily="-84" charset="2"/>
              <a:buChar char="l"/>
            </a:pPr>
            <a:r>
              <a:rPr kumimoji="1" lang="en-US" altLang="en-US" sz="1600">
                <a:latin typeface="Helvetica" pitchFamily="-84" charset="0"/>
              </a:rPr>
              <a:t>Unused address space between the two is hole</a:t>
            </a:r>
          </a:p>
          <a:p>
            <a:pPr lvl="2">
              <a:spcBef>
                <a:spcPct val="35000"/>
              </a:spcBef>
              <a:buClr>
                <a:srgbClr val="009900"/>
              </a:buClr>
              <a:buSzPct val="75000"/>
              <a:buFont typeface="Webdings" pitchFamily="18" charset="2"/>
              <a:buChar char="4"/>
            </a:pPr>
            <a:r>
              <a:rPr kumimoji="1" lang="en-US" altLang="en-US" sz="1600">
                <a:latin typeface="Helvetica" pitchFamily="-84" charset="0"/>
              </a:rPr>
              <a:t>No physical memory needed until heap or stack grows to a given new page</a:t>
            </a:r>
          </a:p>
          <a:p>
            <a:pPr>
              <a:spcBef>
                <a:spcPct val="35000"/>
              </a:spcBef>
              <a:buClr>
                <a:srgbClr val="993300"/>
              </a:buClr>
              <a:buSzPct val="90000"/>
              <a:buFont typeface="Monotype Sorts" pitchFamily="-84" charset="2"/>
              <a:buChar char="n"/>
            </a:pPr>
            <a:r>
              <a:rPr kumimoji="1" lang="en-US" altLang="en-US" sz="1600">
                <a:latin typeface="Helvetica" pitchFamily="-84" charset="0"/>
              </a:rPr>
              <a:t>Enables </a:t>
            </a:r>
            <a:r>
              <a:rPr kumimoji="1" lang="en-US" altLang="en-US" sz="1600" b="1">
                <a:solidFill>
                  <a:srgbClr val="3366FF"/>
                </a:solidFill>
                <a:latin typeface="Helvetica" pitchFamily="-84" charset="0"/>
              </a:rPr>
              <a:t>sparse </a:t>
            </a:r>
            <a:r>
              <a:rPr kumimoji="1" lang="en-US" altLang="en-US" sz="1600">
                <a:latin typeface="Helvetica" pitchFamily="-84" charset="0"/>
              </a:rPr>
              <a:t>address spaces with holes left for growth, dynamically linked libraries, etc</a:t>
            </a:r>
          </a:p>
          <a:p>
            <a:pPr>
              <a:spcBef>
                <a:spcPct val="35000"/>
              </a:spcBef>
              <a:buClr>
                <a:srgbClr val="993300"/>
              </a:buClr>
              <a:buSzPct val="90000"/>
              <a:buFont typeface="Monotype Sorts" pitchFamily="-84" charset="2"/>
              <a:buChar char="n"/>
            </a:pPr>
            <a:r>
              <a:rPr kumimoji="1" lang="en-US" altLang="en-US" sz="1600">
                <a:latin typeface="Helvetica" pitchFamily="-84" charset="0"/>
              </a:rPr>
              <a:t>System libraries shared via mapping into virtual address space</a:t>
            </a:r>
          </a:p>
          <a:p>
            <a:pPr>
              <a:spcBef>
                <a:spcPct val="35000"/>
              </a:spcBef>
              <a:buClr>
                <a:srgbClr val="993300"/>
              </a:buClr>
              <a:buSzPct val="90000"/>
              <a:buFont typeface="Monotype Sorts" pitchFamily="-84" charset="2"/>
              <a:buChar char="n"/>
            </a:pPr>
            <a:r>
              <a:rPr kumimoji="1" lang="en-US" altLang="en-US" sz="1600">
                <a:latin typeface="Helvetica" pitchFamily="-84" charset="0"/>
              </a:rPr>
              <a:t>Shared memory by mapping pages read-write into virtual address space</a:t>
            </a:r>
          </a:p>
          <a:p>
            <a:pPr>
              <a:spcBef>
                <a:spcPct val="35000"/>
              </a:spcBef>
              <a:buClr>
                <a:srgbClr val="993300"/>
              </a:buClr>
              <a:buSzPct val="90000"/>
              <a:buFont typeface="Monotype Sorts" pitchFamily="-84" charset="2"/>
              <a:buChar char="n"/>
            </a:pPr>
            <a:r>
              <a:rPr kumimoji="1" lang="en-US" altLang="en-US" sz="1600">
                <a:latin typeface="Helvetica" pitchFamily="-84" charset="0"/>
              </a:rPr>
              <a:t>Pages can be shared during </a:t>
            </a:r>
            <a:r>
              <a:rPr kumimoji="1" lang="en-US" altLang="en-US" sz="1600">
                <a:latin typeface="Courier New" pitchFamily="49" charset="0"/>
                <a:cs typeface="Courier New" pitchFamily="49" charset="0"/>
              </a:rPr>
              <a:t>fork()</a:t>
            </a:r>
            <a:r>
              <a:rPr kumimoji="1" lang="en-US" altLang="en-US" sz="1600">
                <a:latin typeface="Helvetica" pitchFamily="-84" charset="0"/>
                <a:cs typeface="Courier New" pitchFamily="49" charset="0"/>
              </a:rPr>
              <a:t>, speeding process creation</a:t>
            </a:r>
          </a:p>
          <a:p>
            <a:pPr lvl="1">
              <a:spcBef>
                <a:spcPct val="35000"/>
              </a:spcBef>
              <a:buClr>
                <a:srgbClr val="CC6600"/>
              </a:buClr>
              <a:buSzPct val="80000"/>
              <a:buFont typeface="Monotype Sorts" pitchFamily="-84" charset="2"/>
              <a:buNone/>
            </a:pPr>
            <a:r>
              <a:rPr kumimoji="1" lang="en-US" altLang="en-US" sz="1600">
                <a:latin typeface="Helvetica" pitchFamily="-84" charset="0"/>
              </a:rPr>
              <a:t> </a:t>
            </a:r>
          </a:p>
          <a:p>
            <a:pPr lvl="1">
              <a:spcBef>
                <a:spcPct val="35000"/>
              </a:spcBef>
              <a:buClr>
                <a:srgbClr val="CC6600"/>
              </a:buClr>
              <a:buSzPct val="80000"/>
              <a:buFont typeface="Monotype Sorts" pitchFamily="-84" charset="2"/>
              <a:buNone/>
            </a:pPr>
            <a:endParaRPr kumimoji="1" lang="en-US" altLang="en-US">
              <a:latin typeface="Helvetica" pitchFamily="-84" charset="0"/>
            </a:endParaRPr>
          </a:p>
        </p:txBody>
      </p:sp>
    </p:spTree>
    <p:extLst>
      <p:ext uri="{BB962C8B-B14F-4D97-AF65-F5344CB8AC3E}">
        <p14:creationId xmlns:p14="http://schemas.microsoft.com/office/powerpoint/2010/main" val="82602954"/>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a:xfrm>
            <a:off x="457200" y="125413"/>
            <a:ext cx="8229600" cy="576262"/>
          </a:xfrm>
        </p:spPr>
        <p:txBody>
          <a:bodyPr>
            <a:normAutofit fontScale="90000"/>
          </a:bodyPr>
          <a:lstStyle/>
          <a:p>
            <a:pPr eaLnBrk="1" hangingPunct="1"/>
            <a:r>
              <a:rPr lang="en-US" altLang="en-US" smtClean="0"/>
              <a:t>Demand Paging</a:t>
            </a:r>
          </a:p>
        </p:txBody>
      </p:sp>
      <p:sp>
        <p:nvSpPr>
          <p:cNvPr id="13315" name="Rectangle 3"/>
          <p:cNvSpPr>
            <a:spLocks noGrp="1" noChangeArrowheads="1"/>
          </p:cNvSpPr>
          <p:nvPr>
            <p:ph type="body" idx="1"/>
          </p:nvPr>
        </p:nvSpPr>
        <p:spPr>
          <a:xfrm>
            <a:off x="704850" y="960438"/>
            <a:ext cx="4184650" cy="5351462"/>
          </a:xfrm>
        </p:spPr>
        <p:txBody>
          <a:bodyPr/>
          <a:lstStyle/>
          <a:p>
            <a:pPr>
              <a:lnSpc>
                <a:spcPct val="90000"/>
              </a:lnSpc>
            </a:pPr>
            <a:r>
              <a:rPr lang="en-US" altLang="en-US" sz="1600" smtClean="0"/>
              <a:t>Could bring entire process into memory at load time</a:t>
            </a:r>
          </a:p>
          <a:p>
            <a:pPr>
              <a:lnSpc>
                <a:spcPct val="90000"/>
              </a:lnSpc>
            </a:pPr>
            <a:r>
              <a:rPr lang="en-US" altLang="en-US" sz="1600" smtClean="0"/>
              <a:t>Or bring a page into memory only when it is needed</a:t>
            </a:r>
          </a:p>
          <a:p>
            <a:pPr lvl="1">
              <a:lnSpc>
                <a:spcPct val="90000"/>
              </a:lnSpc>
            </a:pPr>
            <a:r>
              <a:rPr lang="en-US" altLang="en-US" sz="1600" smtClean="0"/>
              <a:t>Less I/O needed, no unnecessary I/O</a:t>
            </a:r>
          </a:p>
          <a:p>
            <a:pPr lvl="1">
              <a:lnSpc>
                <a:spcPct val="90000"/>
              </a:lnSpc>
            </a:pPr>
            <a:r>
              <a:rPr lang="en-US" altLang="en-US" sz="1600" smtClean="0"/>
              <a:t>Less memory needed </a:t>
            </a:r>
          </a:p>
          <a:p>
            <a:pPr lvl="1">
              <a:lnSpc>
                <a:spcPct val="90000"/>
              </a:lnSpc>
            </a:pPr>
            <a:r>
              <a:rPr lang="en-US" altLang="en-US" sz="1600" smtClean="0"/>
              <a:t>Faster response</a:t>
            </a:r>
          </a:p>
          <a:p>
            <a:pPr lvl="1">
              <a:lnSpc>
                <a:spcPct val="90000"/>
              </a:lnSpc>
            </a:pPr>
            <a:r>
              <a:rPr lang="en-US" altLang="en-US" sz="1600" smtClean="0"/>
              <a:t>More users</a:t>
            </a:r>
          </a:p>
          <a:p>
            <a:pPr>
              <a:lnSpc>
                <a:spcPct val="90000"/>
              </a:lnSpc>
            </a:pPr>
            <a:r>
              <a:rPr lang="en-US" altLang="en-US" sz="1600" smtClean="0"/>
              <a:t>Similar to paging system with swapping (diagram on right)</a:t>
            </a:r>
          </a:p>
          <a:p>
            <a:pPr>
              <a:lnSpc>
                <a:spcPct val="90000"/>
              </a:lnSpc>
            </a:pPr>
            <a:r>
              <a:rPr lang="en-US" altLang="en-US" sz="1600" smtClean="0"/>
              <a:t>Page is needed </a:t>
            </a:r>
            <a:r>
              <a:rPr lang="en-US" altLang="en-US" sz="1600" smtClean="0">
                <a:sym typeface="Symbol" pitchFamily="18" charset="2"/>
              </a:rPr>
              <a:t> reference to it</a:t>
            </a:r>
          </a:p>
          <a:p>
            <a:pPr lvl="1">
              <a:lnSpc>
                <a:spcPct val="90000"/>
              </a:lnSpc>
            </a:pPr>
            <a:r>
              <a:rPr lang="en-US" altLang="en-US" sz="1600" smtClean="0"/>
              <a:t>invalid reference </a:t>
            </a:r>
            <a:r>
              <a:rPr lang="en-US" altLang="en-US" sz="1600" smtClean="0">
                <a:sym typeface="Symbol" pitchFamily="18" charset="2"/>
              </a:rPr>
              <a:t> abort</a:t>
            </a:r>
          </a:p>
          <a:p>
            <a:pPr lvl="1">
              <a:lnSpc>
                <a:spcPct val="90000"/>
              </a:lnSpc>
            </a:pPr>
            <a:r>
              <a:rPr lang="en-US" altLang="en-US" sz="1600" smtClean="0">
                <a:sym typeface="Symbol" pitchFamily="18" charset="2"/>
              </a:rPr>
              <a:t>not-in-memory  bring to memory</a:t>
            </a:r>
          </a:p>
          <a:p>
            <a:pPr>
              <a:lnSpc>
                <a:spcPct val="90000"/>
              </a:lnSpc>
            </a:pPr>
            <a:r>
              <a:rPr lang="en-US" altLang="en-US" sz="1600" b="1" smtClean="0">
                <a:solidFill>
                  <a:srgbClr val="3366FF"/>
                </a:solidFill>
                <a:sym typeface="Symbol" pitchFamily="18" charset="2"/>
              </a:rPr>
              <a:t>Lazy swapper</a:t>
            </a:r>
            <a:r>
              <a:rPr lang="en-US" altLang="en-US" sz="1600" smtClean="0">
                <a:solidFill>
                  <a:srgbClr val="3366FF"/>
                </a:solidFill>
                <a:sym typeface="Symbol" pitchFamily="18" charset="2"/>
              </a:rPr>
              <a:t> </a:t>
            </a:r>
            <a:r>
              <a:rPr lang="en-US" altLang="en-US" sz="1600" smtClean="0">
                <a:sym typeface="Symbol" pitchFamily="18" charset="2"/>
              </a:rPr>
              <a:t>– never swaps a page into memory unless page will be needed</a:t>
            </a:r>
          </a:p>
          <a:p>
            <a:pPr lvl="1">
              <a:lnSpc>
                <a:spcPct val="90000"/>
              </a:lnSpc>
            </a:pPr>
            <a:r>
              <a:rPr lang="en-US" altLang="en-US" sz="1600" smtClean="0">
                <a:sym typeface="Symbol" pitchFamily="18" charset="2"/>
              </a:rPr>
              <a:t>Swapper that deals with pages is a </a:t>
            </a:r>
            <a:r>
              <a:rPr lang="en-US" altLang="en-US" sz="1600" b="1" smtClean="0">
                <a:solidFill>
                  <a:srgbClr val="3366FF"/>
                </a:solidFill>
                <a:sym typeface="Symbol" pitchFamily="18" charset="2"/>
              </a:rPr>
              <a:t>pager</a:t>
            </a:r>
          </a:p>
          <a:p>
            <a:pPr lvl="1">
              <a:lnSpc>
                <a:spcPct val="90000"/>
              </a:lnSpc>
              <a:buFont typeface="Monotype Sorts" pitchFamily="-84" charset="2"/>
              <a:buNone/>
            </a:pPr>
            <a:endParaRPr lang="en-US" altLang="en-US" smtClean="0">
              <a:sym typeface="Symbol" pitchFamily="18" charset="2"/>
            </a:endParaRPr>
          </a:p>
        </p:txBody>
      </p:sp>
      <p:pic>
        <p:nvPicPr>
          <p:cNvPr id="13316" name="Picture 4" descr="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92675" y="1701800"/>
            <a:ext cx="3878263" cy="3551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88106218"/>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457200" y="201613"/>
            <a:ext cx="8229600" cy="576262"/>
          </a:xfrm>
        </p:spPr>
        <p:txBody>
          <a:bodyPr>
            <a:normAutofit fontScale="90000"/>
          </a:bodyPr>
          <a:lstStyle/>
          <a:p>
            <a:r>
              <a:rPr lang="en-US" altLang="en-US" smtClean="0"/>
              <a:t>Basic Concepts</a:t>
            </a:r>
          </a:p>
        </p:txBody>
      </p:sp>
      <p:sp>
        <p:nvSpPr>
          <p:cNvPr id="14339" name="Content Placeholder 2"/>
          <p:cNvSpPr>
            <a:spLocks noGrp="1"/>
          </p:cNvSpPr>
          <p:nvPr>
            <p:ph idx="1"/>
          </p:nvPr>
        </p:nvSpPr>
        <p:spPr>
          <a:xfrm>
            <a:off x="806450" y="1144588"/>
            <a:ext cx="7512050" cy="4530725"/>
          </a:xfrm>
        </p:spPr>
        <p:txBody>
          <a:bodyPr/>
          <a:lstStyle/>
          <a:p>
            <a:r>
              <a:rPr lang="en-US" altLang="en-US" smtClean="0"/>
              <a:t>With swapping, pager guesses which pages will be used before swapping out again</a:t>
            </a:r>
          </a:p>
          <a:p>
            <a:r>
              <a:rPr lang="en-US" altLang="en-US" smtClean="0"/>
              <a:t>Instead, pager brings in only those pages into memory</a:t>
            </a:r>
          </a:p>
          <a:p>
            <a:r>
              <a:rPr lang="en-US" altLang="en-US" smtClean="0"/>
              <a:t>How to determine that set of pages?</a:t>
            </a:r>
          </a:p>
          <a:p>
            <a:pPr lvl="1"/>
            <a:r>
              <a:rPr lang="en-US" altLang="en-US" smtClean="0"/>
              <a:t>Need new MMU functionality to implement demand paging</a:t>
            </a:r>
          </a:p>
          <a:p>
            <a:r>
              <a:rPr lang="en-US" altLang="en-US" smtClean="0"/>
              <a:t>If pages needed are already </a:t>
            </a:r>
            <a:r>
              <a:rPr lang="en-US" altLang="en-US" b="1" smtClean="0">
                <a:solidFill>
                  <a:srgbClr val="3366FF"/>
                </a:solidFill>
              </a:rPr>
              <a:t>memory resident</a:t>
            </a:r>
          </a:p>
          <a:p>
            <a:pPr lvl="1"/>
            <a:r>
              <a:rPr lang="en-US" altLang="en-US" smtClean="0"/>
              <a:t>No difference from non demand-paging</a:t>
            </a:r>
          </a:p>
          <a:p>
            <a:r>
              <a:rPr lang="en-US" altLang="en-US" smtClean="0"/>
              <a:t>If page needed and not memory resident</a:t>
            </a:r>
          </a:p>
          <a:p>
            <a:pPr lvl="1"/>
            <a:r>
              <a:rPr lang="en-US" altLang="en-US" smtClean="0"/>
              <a:t>Need to detect and load the page into memory from storage</a:t>
            </a:r>
          </a:p>
          <a:p>
            <a:pPr lvl="2"/>
            <a:r>
              <a:rPr lang="en-US" altLang="en-US" smtClean="0"/>
              <a:t>Without changing program behavior</a:t>
            </a:r>
          </a:p>
          <a:p>
            <a:pPr lvl="2"/>
            <a:r>
              <a:rPr lang="en-US" altLang="en-US" smtClean="0"/>
              <a:t>Without programmer needing to change code</a:t>
            </a:r>
          </a:p>
          <a:p>
            <a:endParaRPr lang="en-US" altLang="en-US" smtClean="0"/>
          </a:p>
        </p:txBody>
      </p:sp>
    </p:spTree>
    <p:extLst>
      <p:ext uri="{BB962C8B-B14F-4D97-AF65-F5344CB8AC3E}">
        <p14:creationId xmlns:p14="http://schemas.microsoft.com/office/powerpoint/2010/main" val="3001918855"/>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457200" y="176213"/>
            <a:ext cx="8229600" cy="576262"/>
          </a:xfrm>
        </p:spPr>
        <p:txBody>
          <a:bodyPr>
            <a:normAutofit fontScale="90000"/>
          </a:bodyPr>
          <a:lstStyle/>
          <a:p>
            <a:pPr eaLnBrk="1" hangingPunct="1"/>
            <a:r>
              <a:rPr lang="en-US" altLang="en-US" smtClean="0"/>
              <a:t>Valid-Invalid Bit</a:t>
            </a:r>
          </a:p>
        </p:txBody>
      </p:sp>
      <p:sp>
        <p:nvSpPr>
          <p:cNvPr id="15363" name="Rectangle 3"/>
          <p:cNvSpPr>
            <a:spLocks noGrp="1" noChangeArrowheads="1"/>
          </p:cNvSpPr>
          <p:nvPr>
            <p:ph type="body" idx="1"/>
          </p:nvPr>
        </p:nvSpPr>
        <p:spPr>
          <a:xfrm>
            <a:off x="920750" y="1046163"/>
            <a:ext cx="7410450" cy="5472112"/>
          </a:xfrm>
        </p:spPr>
        <p:txBody>
          <a:bodyPr/>
          <a:lstStyle/>
          <a:p>
            <a:pPr>
              <a:lnSpc>
                <a:spcPct val="90000"/>
              </a:lnSpc>
            </a:pPr>
            <a:r>
              <a:rPr lang="en-US" altLang="en-US" smtClean="0"/>
              <a:t>With each page table entry a valid–invalid bit is associated</a:t>
            </a:r>
            <a:br>
              <a:rPr lang="en-US" altLang="en-US" smtClean="0"/>
            </a:br>
            <a:r>
              <a:rPr lang="en-US" altLang="en-US" smtClean="0"/>
              <a:t>(</a:t>
            </a:r>
            <a:r>
              <a:rPr lang="en-US" altLang="en-US" b="1" smtClean="0">
                <a:solidFill>
                  <a:srgbClr val="FF0000"/>
                </a:solidFill>
              </a:rPr>
              <a:t>v</a:t>
            </a:r>
            <a:r>
              <a:rPr lang="en-US" altLang="en-US" smtClean="0"/>
              <a:t> </a:t>
            </a:r>
            <a:r>
              <a:rPr lang="en-US" altLang="en-US" smtClean="0">
                <a:sym typeface="Symbol" pitchFamily="18" charset="2"/>
              </a:rPr>
              <a:t> in-memory – </a:t>
            </a:r>
            <a:r>
              <a:rPr lang="en-US" altLang="en-US" b="1" smtClean="0">
                <a:solidFill>
                  <a:srgbClr val="3366FF"/>
                </a:solidFill>
                <a:sym typeface="Symbol" pitchFamily="18" charset="2"/>
              </a:rPr>
              <a:t>memory resident</a:t>
            </a:r>
            <a:r>
              <a:rPr lang="en-US" altLang="en-US" smtClean="0">
                <a:sym typeface="Symbol" pitchFamily="18" charset="2"/>
              </a:rPr>
              <a:t>,</a:t>
            </a:r>
            <a:r>
              <a:rPr lang="en-US" altLang="en-US" smtClean="0">
                <a:solidFill>
                  <a:srgbClr val="FF0000"/>
                </a:solidFill>
                <a:sym typeface="Symbol" pitchFamily="18" charset="2"/>
              </a:rPr>
              <a:t> </a:t>
            </a:r>
            <a:r>
              <a:rPr lang="en-US" altLang="en-US" b="1" smtClean="0">
                <a:solidFill>
                  <a:srgbClr val="FF0000"/>
                </a:solidFill>
                <a:sym typeface="Symbol" pitchFamily="18" charset="2"/>
              </a:rPr>
              <a:t>i</a:t>
            </a:r>
            <a:r>
              <a:rPr lang="en-US" altLang="en-US" smtClean="0">
                <a:sym typeface="Symbol" pitchFamily="18" charset="2"/>
              </a:rPr>
              <a:t>  not-in-memory)</a:t>
            </a:r>
          </a:p>
          <a:p>
            <a:pPr>
              <a:lnSpc>
                <a:spcPct val="90000"/>
              </a:lnSpc>
            </a:pPr>
            <a:r>
              <a:rPr lang="en-US" altLang="en-US" smtClean="0">
                <a:sym typeface="Symbol" pitchFamily="18" charset="2"/>
              </a:rPr>
              <a:t>Initially valid–invalid bit is set to</a:t>
            </a:r>
            <a:r>
              <a:rPr lang="en-US" altLang="en-US" b="1" smtClean="0">
                <a:solidFill>
                  <a:srgbClr val="FF0000"/>
                </a:solidFill>
                <a:sym typeface="Symbol" pitchFamily="18" charset="2"/>
              </a:rPr>
              <a:t> i </a:t>
            </a:r>
            <a:r>
              <a:rPr lang="en-US" altLang="en-US" smtClean="0">
                <a:sym typeface="Symbol" pitchFamily="18" charset="2"/>
              </a:rPr>
              <a:t>on all entries</a:t>
            </a:r>
          </a:p>
          <a:p>
            <a:pPr>
              <a:lnSpc>
                <a:spcPct val="90000"/>
              </a:lnSpc>
            </a:pPr>
            <a:r>
              <a:rPr lang="en-US" altLang="en-US" smtClean="0">
                <a:sym typeface="Symbol" pitchFamily="18" charset="2"/>
              </a:rPr>
              <a:t>Example of a page table snapshot:</a:t>
            </a:r>
            <a:br>
              <a:rPr lang="en-US" altLang="en-US" smtClean="0">
                <a:sym typeface="Symbol" pitchFamily="18" charset="2"/>
              </a:rPr>
            </a:br>
            <a:r>
              <a:rPr lang="en-US" altLang="en-US" sz="1600" smtClean="0">
                <a:sym typeface="Symbol" pitchFamily="18" charset="2"/>
              </a:rPr>
              <a:t/>
            </a:r>
            <a:br>
              <a:rPr lang="en-US" altLang="en-US" sz="1600" smtClean="0">
                <a:sym typeface="Symbol" pitchFamily="18" charset="2"/>
              </a:rPr>
            </a:br>
            <a:r>
              <a:rPr lang="en-US" altLang="en-US" sz="1600" smtClean="0">
                <a:sym typeface="Symbol" pitchFamily="18" charset="2"/>
              </a:rPr>
              <a:t/>
            </a:r>
            <a:br>
              <a:rPr lang="en-US" altLang="en-US" sz="1600" smtClean="0">
                <a:sym typeface="Symbol" pitchFamily="18" charset="2"/>
              </a:rPr>
            </a:br>
            <a:r>
              <a:rPr lang="en-US" altLang="en-US" sz="1600" smtClean="0">
                <a:sym typeface="Symbol" pitchFamily="18" charset="2"/>
              </a:rPr>
              <a:t/>
            </a:r>
            <a:br>
              <a:rPr lang="en-US" altLang="en-US" sz="1600" smtClean="0">
                <a:sym typeface="Symbol" pitchFamily="18" charset="2"/>
              </a:rPr>
            </a:br>
            <a:r>
              <a:rPr lang="en-US" altLang="en-US" sz="1600" smtClean="0">
                <a:sym typeface="Symbol" pitchFamily="18" charset="2"/>
              </a:rPr>
              <a:t/>
            </a:r>
            <a:br>
              <a:rPr lang="en-US" altLang="en-US" sz="1600" smtClean="0">
                <a:sym typeface="Symbol" pitchFamily="18" charset="2"/>
              </a:rPr>
            </a:br>
            <a:r>
              <a:rPr lang="en-US" altLang="en-US" sz="1600" smtClean="0">
                <a:sym typeface="Symbol" pitchFamily="18" charset="2"/>
              </a:rPr>
              <a:t/>
            </a:r>
            <a:br>
              <a:rPr lang="en-US" altLang="en-US" sz="1600" smtClean="0">
                <a:sym typeface="Symbol" pitchFamily="18" charset="2"/>
              </a:rPr>
            </a:br>
            <a:r>
              <a:rPr lang="en-US" altLang="en-US" sz="1600" smtClean="0">
                <a:sym typeface="Symbol" pitchFamily="18" charset="2"/>
              </a:rPr>
              <a:t/>
            </a:r>
            <a:br>
              <a:rPr lang="en-US" altLang="en-US" sz="1600" smtClean="0">
                <a:sym typeface="Symbol" pitchFamily="18" charset="2"/>
              </a:rPr>
            </a:br>
            <a:r>
              <a:rPr lang="en-US" altLang="en-US" sz="1600" smtClean="0">
                <a:sym typeface="Symbol" pitchFamily="18" charset="2"/>
              </a:rPr>
              <a:t/>
            </a:r>
            <a:br>
              <a:rPr lang="en-US" altLang="en-US" sz="1600" smtClean="0">
                <a:sym typeface="Symbol" pitchFamily="18" charset="2"/>
              </a:rPr>
            </a:br>
            <a:r>
              <a:rPr lang="en-US" altLang="en-US" sz="1600" smtClean="0">
                <a:sym typeface="Symbol" pitchFamily="18" charset="2"/>
              </a:rPr>
              <a:t/>
            </a:r>
            <a:br>
              <a:rPr lang="en-US" altLang="en-US" sz="1600" smtClean="0">
                <a:sym typeface="Symbol" pitchFamily="18" charset="2"/>
              </a:rPr>
            </a:br>
            <a:r>
              <a:rPr lang="en-US" altLang="en-US" sz="1600" smtClean="0">
                <a:sym typeface="Symbol" pitchFamily="18" charset="2"/>
              </a:rPr>
              <a:t/>
            </a:r>
            <a:br>
              <a:rPr lang="en-US" altLang="en-US" sz="1600" smtClean="0">
                <a:sym typeface="Symbol" pitchFamily="18" charset="2"/>
              </a:rPr>
            </a:br>
            <a:r>
              <a:rPr lang="en-US" altLang="en-US" sz="1600" smtClean="0">
                <a:sym typeface="Symbol" pitchFamily="18" charset="2"/>
              </a:rPr>
              <a:t/>
            </a:r>
            <a:br>
              <a:rPr lang="en-US" altLang="en-US" sz="1600" smtClean="0">
                <a:sym typeface="Symbol" pitchFamily="18" charset="2"/>
              </a:rPr>
            </a:br>
            <a:r>
              <a:rPr lang="en-US" altLang="en-US" sz="1600" smtClean="0">
                <a:sym typeface="Symbol" pitchFamily="18" charset="2"/>
              </a:rPr>
              <a:t/>
            </a:r>
            <a:br>
              <a:rPr lang="en-US" altLang="en-US" sz="1600" smtClean="0">
                <a:sym typeface="Symbol" pitchFamily="18" charset="2"/>
              </a:rPr>
            </a:br>
            <a:r>
              <a:rPr lang="en-US" altLang="en-US" sz="1600" smtClean="0">
                <a:sym typeface="Symbol" pitchFamily="18" charset="2"/>
              </a:rPr>
              <a:t/>
            </a:r>
            <a:br>
              <a:rPr lang="en-US" altLang="en-US" sz="1600" smtClean="0">
                <a:sym typeface="Symbol" pitchFamily="18" charset="2"/>
              </a:rPr>
            </a:br>
            <a:r>
              <a:rPr lang="en-US" altLang="en-US" sz="1600" smtClean="0">
                <a:sym typeface="Symbol" pitchFamily="18" charset="2"/>
              </a:rPr>
              <a:t/>
            </a:r>
            <a:br>
              <a:rPr lang="en-US" altLang="en-US" sz="1600" smtClean="0">
                <a:sym typeface="Symbol" pitchFamily="18" charset="2"/>
              </a:rPr>
            </a:br>
            <a:r>
              <a:rPr lang="en-US" altLang="en-US" sz="1600" smtClean="0">
                <a:sym typeface="Symbol" pitchFamily="18" charset="2"/>
              </a:rPr>
              <a:t/>
            </a:r>
            <a:br>
              <a:rPr lang="en-US" altLang="en-US" sz="1600" smtClean="0">
                <a:sym typeface="Symbol" pitchFamily="18" charset="2"/>
              </a:rPr>
            </a:br>
            <a:r>
              <a:rPr lang="en-US" altLang="en-US" sz="1600" smtClean="0">
                <a:sym typeface="Symbol" pitchFamily="18" charset="2"/>
              </a:rPr>
              <a:t/>
            </a:r>
            <a:br>
              <a:rPr lang="en-US" altLang="en-US" sz="1600" smtClean="0">
                <a:sym typeface="Symbol" pitchFamily="18" charset="2"/>
              </a:rPr>
            </a:br>
            <a:endParaRPr lang="en-US" altLang="en-US" sz="800" smtClean="0">
              <a:sym typeface="Symbol" pitchFamily="18" charset="2"/>
            </a:endParaRPr>
          </a:p>
          <a:p>
            <a:pPr>
              <a:lnSpc>
                <a:spcPct val="90000"/>
              </a:lnSpc>
            </a:pPr>
            <a:r>
              <a:rPr lang="en-US" altLang="en-US" smtClean="0">
                <a:sym typeface="Symbol" pitchFamily="18" charset="2"/>
              </a:rPr>
              <a:t>During MMU address translation, if valid–invalid bit in page table entry is</a:t>
            </a:r>
            <a:r>
              <a:rPr lang="en-US" altLang="en-US" b="1" smtClean="0">
                <a:solidFill>
                  <a:srgbClr val="FF0000"/>
                </a:solidFill>
                <a:sym typeface="Symbol" pitchFamily="18" charset="2"/>
              </a:rPr>
              <a:t> i</a:t>
            </a:r>
            <a:r>
              <a:rPr lang="en-US" altLang="en-US" smtClean="0">
                <a:sym typeface="Symbol" pitchFamily="18" charset="2"/>
              </a:rPr>
              <a:t>  page fault</a:t>
            </a:r>
          </a:p>
        </p:txBody>
      </p:sp>
      <p:pic>
        <p:nvPicPr>
          <p:cNvPr id="15364"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784475" y="2238375"/>
            <a:ext cx="2828925" cy="326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84916543"/>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a:xfrm>
            <a:off x="1092200" y="139700"/>
            <a:ext cx="8296275" cy="501650"/>
          </a:xfrm>
        </p:spPr>
        <p:txBody>
          <a:bodyPr/>
          <a:lstStyle/>
          <a:p>
            <a:pPr eaLnBrk="1" hangingPunct="1"/>
            <a:r>
              <a:rPr lang="en-US" altLang="en-US" sz="2000" smtClean="0"/>
              <a:t>Page Table When Some Pages Are Not in Main Memory</a:t>
            </a:r>
          </a:p>
        </p:txBody>
      </p:sp>
      <p:pic>
        <p:nvPicPr>
          <p:cNvPr id="16387" name="Picture 4" descr="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17700" y="1174750"/>
            <a:ext cx="4967288" cy="4818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3853348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919163" y="79375"/>
            <a:ext cx="8224837" cy="571500"/>
          </a:xfrm>
        </p:spPr>
        <p:txBody>
          <a:bodyPr/>
          <a:lstStyle/>
          <a:p>
            <a:pPr eaLnBrk="1" hangingPunct="1"/>
            <a:r>
              <a:rPr lang="en-US" altLang="en-US" sz="2400" smtClean="0"/>
              <a:t>Dynamic relocation using a relocation register</a:t>
            </a:r>
          </a:p>
        </p:txBody>
      </p:sp>
      <p:pic>
        <p:nvPicPr>
          <p:cNvPr id="1433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8863" y="1655763"/>
            <a:ext cx="3714750" cy="268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40" name="Rectangle 3"/>
          <p:cNvSpPr txBox="1">
            <a:spLocks noChangeArrowheads="1"/>
          </p:cNvSpPr>
          <p:nvPr/>
        </p:nvSpPr>
        <p:spPr bwMode="auto">
          <a:xfrm>
            <a:off x="966788" y="1063625"/>
            <a:ext cx="3921125" cy="521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4008" tIns="32004" rIns="64008" bIns="32004"/>
          <a:lstStyle>
            <a:lvl1pPr marL="488950" indent="-488950">
              <a:spcBef>
                <a:spcPct val="35000"/>
              </a:spcBef>
              <a:buClr>
                <a:srgbClr val="993300"/>
              </a:buClr>
              <a:buSzPct val="90000"/>
              <a:buFont typeface="Monotype Sorts" pitchFamily="-84" charset="2"/>
              <a:buChar char="n"/>
              <a:defRPr kumimoji="1">
                <a:solidFill>
                  <a:schemeClr val="tx1"/>
                </a:solidFill>
                <a:latin typeface="Helvetica" pitchFamily="-84" charset="0"/>
                <a:ea typeface="MS PGothic" pitchFamily="34" charset="-128"/>
              </a:defRPr>
            </a:lvl1pPr>
            <a:lvl2pPr marL="1060450" indent="-407988">
              <a:spcBef>
                <a:spcPct val="35000"/>
              </a:spcBef>
              <a:buClr>
                <a:srgbClr val="CC6600"/>
              </a:buClr>
              <a:buSzPct val="80000"/>
              <a:buFont typeface="Monotype Sorts" pitchFamily="-84" charset="2"/>
              <a:buChar char="l"/>
              <a:defRPr kumimoji="1">
                <a:solidFill>
                  <a:schemeClr val="tx1"/>
                </a:solidFill>
                <a:latin typeface="Helvetica" pitchFamily="-84" charset="0"/>
                <a:ea typeface="MS PGothic" pitchFamily="34" charset="-128"/>
              </a:defRPr>
            </a:lvl2pPr>
            <a:lvl3pPr marL="1143000" indent="-228600">
              <a:spcBef>
                <a:spcPct val="35000"/>
              </a:spcBef>
              <a:buClr>
                <a:srgbClr val="009900"/>
              </a:buClr>
              <a:buSzPct val="75000"/>
              <a:buFont typeface="Webdings" pitchFamily="18" charset="2"/>
              <a:buChar char="4"/>
              <a:defRPr kumimoji="1">
                <a:solidFill>
                  <a:schemeClr val="tx1"/>
                </a:solidFill>
                <a:latin typeface="Helvetica" pitchFamily="-84" charset="0"/>
                <a:ea typeface="MS PGothic" pitchFamily="34" charset="-128"/>
              </a:defRPr>
            </a:lvl3pPr>
            <a:lvl4pPr marL="1600200" indent="-228600">
              <a:spcBef>
                <a:spcPct val="35000"/>
              </a:spcBef>
              <a:buClr>
                <a:schemeClr val="hlink"/>
              </a:buClr>
              <a:buSzPct val="75000"/>
              <a:buChar char="–"/>
              <a:defRPr kumimoji="1">
                <a:solidFill>
                  <a:schemeClr val="tx1"/>
                </a:solidFill>
                <a:latin typeface="Helvetica" pitchFamily="-84" charset="0"/>
                <a:ea typeface="MS PGothic" pitchFamily="34" charset="-128"/>
              </a:defRPr>
            </a:lvl4pPr>
            <a:lvl5pPr marL="2057400" indent="-228600">
              <a:spcBef>
                <a:spcPct val="35000"/>
              </a:spcBef>
              <a:buClr>
                <a:srgbClr val="FF0066"/>
              </a:buClr>
              <a:buSzPct val="75000"/>
              <a:buChar char="»"/>
              <a:defRPr kumimoji="1">
                <a:solidFill>
                  <a:schemeClr val="tx1"/>
                </a:solidFill>
                <a:latin typeface="Helvetica" pitchFamily="-84" charset="0"/>
                <a:ea typeface="MS PGothic"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9pPr>
          </a:lstStyle>
          <a:p>
            <a:r>
              <a:rPr lang="en-US" altLang="en-US" dirty="0"/>
              <a:t>Routine is not loaded until it is called</a:t>
            </a:r>
          </a:p>
          <a:p>
            <a:r>
              <a:rPr lang="en-US" altLang="en-US" dirty="0"/>
              <a:t>Better memory-space utilization; unused routine is never loaded</a:t>
            </a:r>
          </a:p>
          <a:p>
            <a:r>
              <a:rPr lang="en-US" altLang="en-US" dirty="0"/>
              <a:t>All routines kept on disk in relocatable load </a:t>
            </a:r>
            <a:r>
              <a:rPr lang="en-US" altLang="en-US" dirty="0" smtClean="0"/>
              <a:t>format.</a:t>
            </a:r>
            <a:endParaRPr lang="en-US" altLang="en-US" dirty="0"/>
          </a:p>
        </p:txBody>
      </p:sp>
    </p:spTree>
    <p:extLst>
      <p:ext uri="{BB962C8B-B14F-4D97-AF65-F5344CB8AC3E}">
        <p14:creationId xmlns:p14="http://schemas.microsoft.com/office/powerpoint/2010/main" val="1224723407"/>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a:xfrm>
            <a:off x="457200" y="201613"/>
            <a:ext cx="8229600" cy="576262"/>
          </a:xfrm>
        </p:spPr>
        <p:txBody>
          <a:bodyPr>
            <a:normAutofit fontScale="90000"/>
          </a:bodyPr>
          <a:lstStyle/>
          <a:p>
            <a:pPr eaLnBrk="1" hangingPunct="1"/>
            <a:r>
              <a:rPr lang="en-US" altLang="en-US" smtClean="0"/>
              <a:t>Page Fault</a:t>
            </a:r>
          </a:p>
        </p:txBody>
      </p:sp>
      <p:sp>
        <p:nvSpPr>
          <p:cNvPr id="17411" name="Rectangle 3"/>
          <p:cNvSpPr>
            <a:spLocks noGrp="1" noChangeArrowheads="1"/>
          </p:cNvSpPr>
          <p:nvPr>
            <p:ph type="body" idx="1"/>
          </p:nvPr>
        </p:nvSpPr>
        <p:spPr>
          <a:xfrm>
            <a:off x="887413" y="904875"/>
            <a:ext cx="7138987" cy="4210050"/>
          </a:xfrm>
        </p:spPr>
        <p:txBody>
          <a:bodyPr/>
          <a:lstStyle/>
          <a:p>
            <a:pPr>
              <a:lnSpc>
                <a:spcPct val="90000"/>
              </a:lnSpc>
              <a:buFont typeface="Monotype Sorts" pitchFamily="-84" charset="2"/>
              <a:buNone/>
            </a:pPr>
            <a:endParaRPr lang="en-US" altLang="en-US" smtClean="0"/>
          </a:p>
          <a:p>
            <a:pPr>
              <a:lnSpc>
                <a:spcPct val="90000"/>
              </a:lnSpc>
            </a:pPr>
            <a:r>
              <a:rPr lang="en-US" altLang="en-US" smtClean="0"/>
              <a:t>If there is a reference to a page, first reference to that page will trap to operating system:</a:t>
            </a:r>
          </a:p>
          <a:p>
            <a:pPr>
              <a:lnSpc>
                <a:spcPct val="90000"/>
              </a:lnSpc>
              <a:buFont typeface="Monotype Sorts" pitchFamily="-84" charset="2"/>
              <a:buNone/>
            </a:pPr>
            <a:r>
              <a:rPr lang="en-US" altLang="en-US" smtClean="0">
                <a:solidFill>
                  <a:srgbClr val="3366FF"/>
                </a:solidFill>
                <a:sym typeface="Symbol" pitchFamily="18" charset="2"/>
              </a:rPr>
              <a:t>              </a:t>
            </a:r>
            <a:r>
              <a:rPr lang="en-US" altLang="en-US" b="1" smtClean="0">
                <a:solidFill>
                  <a:srgbClr val="3366FF"/>
                </a:solidFill>
                <a:sym typeface="Symbol" pitchFamily="18" charset="2"/>
              </a:rPr>
              <a:t>page fault</a:t>
            </a:r>
          </a:p>
          <a:p>
            <a:pPr>
              <a:lnSpc>
                <a:spcPct val="90000"/>
              </a:lnSpc>
              <a:buFont typeface="Monotype Sorts" pitchFamily="-84" charset="2"/>
              <a:buAutoNum type="arabicPeriod"/>
            </a:pPr>
            <a:r>
              <a:rPr lang="en-US" altLang="en-US" smtClean="0">
                <a:sym typeface="Symbol" pitchFamily="18" charset="2"/>
              </a:rPr>
              <a:t>Operating system looks at another table to decide:</a:t>
            </a:r>
          </a:p>
          <a:p>
            <a:pPr marL="798513" lvl="1" indent="-341313">
              <a:lnSpc>
                <a:spcPct val="90000"/>
              </a:lnSpc>
            </a:pPr>
            <a:r>
              <a:rPr lang="en-US" altLang="en-US" smtClean="0"/>
              <a:t>Invalid reference </a:t>
            </a:r>
            <a:r>
              <a:rPr lang="en-US" altLang="en-US" smtClean="0">
                <a:sym typeface="Symbol" pitchFamily="18" charset="2"/>
              </a:rPr>
              <a:t> abort</a:t>
            </a:r>
          </a:p>
          <a:p>
            <a:pPr marL="798513" lvl="1" indent="-341313">
              <a:lnSpc>
                <a:spcPct val="90000"/>
              </a:lnSpc>
            </a:pPr>
            <a:r>
              <a:rPr lang="en-US" altLang="en-US" smtClean="0">
                <a:sym typeface="Symbol" pitchFamily="18" charset="2"/>
              </a:rPr>
              <a:t>Just not in memory</a:t>
            </a:r>
          </a:p>
          <a:p>
            <a:pPr>
              <a:lnSpc>
                <a:spcPct val="90000"/>
              </a:lnSpc>
              <a:buFont typeface="Monotype Sorts" pitchFamily="-84" charset="2"/>
              <a:buAutoNum type="arabicPeriod"/>
            </a:pPr>
            <a:r>
              <a:rPr lang="en-US" altLang="en-US" smtClean="0">
                <a:sym typeface="Symbol" pitchFamily="18" charset="2"/>
              </a:rPr>
              <a:t>Find free frame</a:t>
            </a:r>
          </a:p>
          <a:p>
            <a:pPr>
              <a:lnSpc>
                <a:spcPct val="90000"/>
              </a:lnSpc>
              <a:buFont typeface="Monotype Sorts" pitchFamily="-84" charset="2"/>
              <a:buAutoNum type="arabicPeriod"/>
            </a:pPr>
            <a:r>
              <a:rPr lang="en-US" altLang="en-US" smtClean="0">
                <a:sym typeface="Symbol" pitchFamily="18" charset="2"/>
              </a:rPr>
              <a:t>Swap page into frame via scheduled disk operation</a:t>
            </a:r>
          </a:p>
          <a:p>
            <a:pPr>
              <a:lnSpc>
                <a:spcPct val="90000"/>
              </a:lnSpc>
              <a:buFont typeface="Monotype Sorts" pitchFamily="-84" charset="2"/>
              <a:buAutoNum type="arabicPeriod"/>
            </a:pPr>
            <a:r>
              <a:rPr lang="en-US" altLang="en-US" smtClean="0">
                <a:sym typeface="Symbol" pitchFamily="18" charset="2"/>
              </a:rPr>
              <a:t>Reset tables to indicate page now in memory</a:t>
            </a:r>
            <a:br>
              <a:rPr lang="en-US" altLang="en-US" smtClean="0">
                <a:sym typeface="Symbol" pitchFamily="18" charset="2"/>
              </a:rPr>
            </a:br>
            <a:r>
              <a:rPr lang="en-US" altLang="en-US" smtClean="0">
                <a:sym typeface="Symbol" pitchFamily="18" charset="2"/>
              </a:rPr>
              <a:t>Set validation bit = </a:t>
            </a:r>
            <a:r>
              <a:rPr lang="en-US" altLang="en-US" b="1" smtClean="0">
                <a:solidFill>
                  <a:srgbClr val="FF0000"/>
                </a:solidFill>
                <a:sym typeface="Symbol" pitchFamily="18" charset="2"/>
              </a:rPr>
              <a:t>v</a:t>
            </a:r>
            <a:endParaRPr lang="en-US" altLang="en-US" smtClean="0">
              <a:sym typeface="Symbol" pitchFamily="18" charset="2"/>
            </a:endParaRPr>
          </a:p>
          <a:p>
            <a:pPr>
              <a:lnSpc>
                <a:spcPct val="90000"/>
              </a:lnSpc>
              <a:buFont typeface="Monotype Sorts" pitchFamily="-84" charset="2"/>
              <a:buAutoNum type="arabicPeriod"/>
            </a:pPr>
            <a:r>
              <a:rPr lang="en-US" altLang="en-US" smtClean="0">
                <a:sym typeface="Symbol" pitchFamily="18" charset="2"/>
              </a:rPr>
              <a:t>Restart the instruction that caused the page fault</a:t>
            </a:r>
          </a:p>
        </p:txBody>
      </p:sp>
    </p:spTree>
    <p:extLst>
      <p:ext uri="{BB962C8B-B14F-4D97-AF65-F5344CB8AC3E}">
        <p14:creationId xmlns:p14="http://schemas.microsoft.com/office/powerpoint/2010/main" val="3694708117"/>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690563" y="188913"/>
            <a:ext cx="7996237" cy="576262"/>
          </a:xfrm>
        </p:spPr>
        <p:txBody>
          <a:bodyPr>
            <a:normAutofit fontScale="90000"/>
          </a:bodyPr>
          <a:lstStyle/>
          <a:p>
            <a:pPr eaLnBrk="1" hangingPunct="1"/>
            <a:r>
              <a:rPr lang="en-US" altLang="en-US" dirty="0" smtClean="0"/>
              <a:t>Steps in Handling a Page Fault</a:t>
            </a:r>
          </a:p>
        </p:txBody>
      </p:sp>
      <p:pic>
        <p:nvPicPr>
          <p:cNvPr id="18435" name="Picture 4" descr="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9900" y="1217613"/>
            <a:ext cx="5800725" cy="4840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67405801"/>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a:xfrm>
            <a:off x="457200" y="201613"/>
            <a:ext cx="8229600" cy="576262"/>
          </a:xfrm>
        </p:spPr>
        <p:txBody>
          <a:bodyPr>
            <a:normAutofit fontScale="90000"/>
          </a:bodyPr>
          <a:lstStyle/>
          <a:p>
            <a:r>
              <a:rPr lang="en-US" altLang="en-US" smtClean="0"/>
              <a:t>Aspects of Demand Paging</a:t>
            </a:r>
          </a:p>
        </p:txBody>
      </p:sp>
      <p:sp>
        <p:nvSpPr>
          <p:cNvPr id="19459" name="Content Placeholder 2"/>
          <p:cNvSpPr>
            <a:spLocks noGrp="1"/>
          </p:cNvSpPr>
          <p:nvPr>
            <p:ph idx="1"/>
          </p:nvPr>
        </p:nvSpPr>
        <p:spPr>
          <a:xfrm>
            <a:off x="857250" y="1081088"/>
            <a:ext cx="7740650" cy="4887912"/>
          </a:xfrm>
        </p:spPr>
        <p:txBody>
          <a:bodyPr/>
          <a:lstStyle/>
          <a:p>
            <a:r>
              <a:rPr lang="en-US" altLang="en-US" smtClean="0"/>
              <a:t>Extreme case – start process with </a:t>
            </a:r>
            <a:r>
              <a:rPr lang="en-US" altLang="en-US" i="1" smtClean="0"/>
              <a:t>no</a:t>
            </a:r>
            <a:r>
              <a:rPr lang="en-US" altLang="en-US" smtClean="0"/>
              <a:t> pages in memory</a:t>
            </a:r>
          </a:p>
          <a:p>
            <a:pPr lvl="1"/>
            <a:r>
              <a:rPr lang="en-US" altLang="en-US" smtClean="0"/>
              <a:t>OS sets instruction pointer to first instruction of process, non-memory-resident -&gt; page fault</a:t>
            </a:r>
          </a:p>
          <a:p>
            <a:pPr lvl="1"/>
            <a:r>
              <a:rPr lang="en-US" altLang="en-US" smtClean="0"/>
              <a:t>And for every other process pages on first access</a:t>
            </a:r>
          </a:p>
          <a:p>
            <a:pPr lvl="1"/>
            <a:r>
              <a:rPr lang="en-US" altLang="en-US" b="1" smtClean="0">
                <a:solidFill>
                  <a:srgbClr val="3366FF"/>
                </a:solidFill>
              </a:rPr>
              <a:t>Pure demand paging</a:t>
            </a:r>
          </a:p>
          <a:p>
            <a:r>
              <a:rPr lang="en-US" altLang="en-US" smtClean="0"/>
              <a:t>Actually, a given instruction could access multiple pages -&gt; multiple page faults</a:t>
            </a:r>
          </a:p>
          <a:p>
            <a:pPr lvl="1"/>
            <a:r>
              <a:rPr lang="en-US" altLang="en-US" smtClean="0"/>
              <a:t>Consider fetch and decode of instruction which adds 2 numbers from memory and stores result back to memory</a:t>
            </a:r>
          </a:p>
          <a:p>
            <a:pPr lvl="1"/>
            <a:r>
              <a:rPr lang="en-US" altLang="en-US" smtClean="0"/>
              <a:t>Pain decreased because of </a:t>
            </a:r>
            <a:r>
              <a:rPr lang="en-US" altLang="en-US" b="1" smtClean="0">
                <a:solidFill>
                  <a:srgbClr val="3366FF"/>
                </a:solidFill>
              </a:rPr>
              <a:t>locality of reference</a:t>
            </a:r>
          </a:p>
          <a:p>
            <a:r>
              <a:rPr lang="en-US" altLang="en-US" smtClean="0"/>
              <a:t>Hardware support needed for demand paging</a:t>
            </a:r>
          </a:p>
          <a:p>
            <a:pPr lvl="1"/>
            <a:r>
              <a:rPr lang="en-US" altLang="en-US" smtClean="0"/>
              <a:t>Page table with valid / invalid bit</a:t>
            </a:r>
          </a:p>
          <a:p>
            <a:pPr lvl="1"/>
            <a:r>
              <a:rPr lang="en-US" altLang="en-US" smtClean="0"/>
              <a:t>Secondary memory (swap device with </a:t>
            </a:r>
            <a:r>
              <a:rPr lang="en-US" altLang="en-US" b="1" smtClean="0">
                <a:solidFill>
                  <a:srgbClr val="3366FF"/>
                </a:solidFill>
              </a:rPr>
              <a:t>swap space</a:t>
            </a:r>
            <a:r>
              <a:rPr lang="en-US" altLang="en-US" smtClean="0"/>
              <a:t>)</a:t>
            </a:r>
          </a:p>
          <a:p>
            <a:pPr lvl="1"/>
            <a:r>
              <a:rPr lang="en-US" altLang="en-US" smtClean="0"/>
              <a:t>Instruction restart</a:t>
            </a:r>
          </a:p>
        </p:txBody>
      </p:sp>
    </p:spTree>
    <p:extLst>
      <p:ext uri="{BB962C8B-B14F-4D97-AF65-F5344CB8AC3E}">
        <p14:creationId xmlns:p14="http://schemas.microsoft.com/office/powerpoint/2010/main" val="3529763348"/>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457200" y="201613"/>
            <a:ext cx="8229600" cy="576262"/>
          </a:xfrm>
        </p:spPr>
        <p:txBody>
          <a:bodyPr>
            <a:normAutofit fontScale="90000"/>
          </a:bodyPr>
          <a:lstStyle/>
          <a:p>
            <a:pPr eaLnBrk="1" hangingPunct="1"/>
            <a:r>
              <a:rPr lang="en-US" altLang="en-US" smtClean="0"/>
              <a:t>Instruction Restart</a:t>
            </a:r>
          </a:p>
        </p:txBody>
      </p:sp>
      <p:sp>
        <p:nvSpPr>
          <p:cNvPr id="20483" name="Rectangle 3"/>
          <p:cNvSpPr>
            <a:spLocks noGrp="1" noChangeArrowheads="1"/>
          </p:cNvSpPr>
          <p:nvPr>
            <p:ph type="body" idx="1"/>
          </p:nvPr>
        </p:nvSpPr>
        <p:spPr>
          <a:xfrm>
            <a:off x="938213" y="1157288"/>
            <a:ext cx="7702550" cy="4114800"/>
          </a:xfrm>
        </p:spPr>
        <p:txBody>
          <a:bodyPr/>
          <a:lstStyle/>
          <a:p>
            <a:r>
              <a:rPr lang="en-US" altLang="en-US" smtClean="0"/>
              <a:t>Consider an instruction that could access several different locations</a:t>
            </a:r>
          </a:p>
          <a:p>
            <a:pPr lvl="1">
              <a:lnSpc>
                <a:spcPct val="90000"/>
              </a:lnSpc>
            </a:pPr>
            <a:r>
              <a:rPr lang="en-US" altLang="en-US" smtClean="0">
                <a:sym typeface="Symbol" pitchFamily="18" charset="2"/>
              </a:rPr>
              <a:t>block move</a:t>
            </a:r>
            <a:br>
              <a:rPr lang="en-US" altLang="en-US" smtClean="0">
                <a:sym typeface="Symbol" pitchFamily="18" charset="2"/>
              </a:rPr>
            </a:br>
            <a:r>
              <a:rPr lang="en-US" altLang="en-US" sz="1600" smtClean="0">
                <a:sym typeface="Symbol" pitchFamily="18" charset="2"/>
              </a:rPr>
              <a:t/>
            </a:r>
            <a:br>
              <a:rPr lang="en-US" altLang="en-US" sz="1600" smtClean="0">
                <a:sym typeface="Symbol" pitchFamily="18" charset="2"/>
              </a:rPr>
            </a:br>
            <a:r>
              <a:rPr lang="en-US" altLang="en-US" sz="1600" smtClean="0">
                <a:sym typeface="Symbol" pitchFamily="18" charset="2"/>
              </a:rPr>
              <a:t/>
            </a:r>
            <a:br>
              <a:rPr lang="en-US" altLang="en-US" sz="1600" smtClean="0">
                <a:sym typeface="Symbol" pitchFamily="18" charset="2"/>
              </a:rPr>
            </a:br>
            <a:r>
              <a:rPr lang="en-US" altLang="en-US" sz="1600" smtClean="0">
                <a:sym typeface="Symbol" pitchFamily="18" charset="2"/>
              </a:rPr>
              <a:t/>
            </a:r>
            <a:br>
              <a:rPr lang="en-US" altLang="en-US" sz="1600" smtClean="0">
                <a:sym typeface="Symbol" pitchFamily="18" charset="2"/>
              </a:rPr>
            </a:br>
            <a:r>
              <a:rPr lang="en-US" altLang="en-US" sz="1600" smtClean="0">
                <a:sym typeface="Symbol" pitchFamily="18" charset="2"/>
              </a:rPr>
              <a:t/>
            </a:r>
            <a:br>
              <a:rPr lang="en-US" altLang="en-US" sz="1600" smtClean="0">
                <a:sym typeface="Symbol" pitchFamily="18" charset="2"/>
              </a:rPr>
            </a:br>
            <a:endParaRPr lang="en-US" altLang="en-US" sz="1600" smtClean="0">
              <a:sym typeface="Symbol" pitchFamily="18" charset="2"/>
            </a:endParaRPr>
          </a:p>
          <a:p>
            <a:pPr lvl="1">
              <a:lnSpc>
                <a:spcPct val="90000"/>
              </a:lnSpc>
              <a:buFont typeface="Monotype Sorts" pitchFamily="-84" charset="2"/>
              <a:buNone/>
            </a:pPr>
            <a:endParaRPr lang="en-US" altLang="en-US" sz="1600" smtClean="0">
              <a:sym typeface="Symbol" pitchFamily="18" charset="2"/>
            </a:endParaRPr>
          </a:p>
          <a:p>
            <a:pPr lvl="1">
              <a:lnSpc>
                <a:spcPct val="90000"/>
              </a:lnSpc>
              <a:buFont typeface="Monotype Sorts" pitchFamily="-84" charset="2"/>
              <a:buNone/>
            </a:pPr>
            <a:endParaRPr lang="en-US" altLang="en-US" sz="1600" smtClean="0">
              <a:sym typeface="Symbol" pitchFamily="18" charset="2"/>
            </a:endParaRPr>
          </a:p>
          <a:p>
            <a:pPr lvl="1">
              <a:lnSpc>
                <a:spcPct val="90000"/>
              </a:lnSpc>
              <a:buFont typeface="Monotype Sorts" pitchFamily="-84" charset="2"/>
              <a:buNone/>
            </a:pPr>
            <a:endParaRPr lang="en-US" altLang="en-US" sz="1600" smtClean="0">
              <a:sym typeface="Symbol" pitchFamily="18" charset="2"/>
            </a:endParaRPr>
          </a:p>
          <a:p>
            <a:pPr lvl="1">
              <a:lnSpc>
                <a:spcPct val="90000"/>
              </a:lnSpc>
            </a:pPr>
            <a:r>
              <a:rPr lang="en-US" altLang="en-US" smtClean="0">
                <a:sym typeface="Symbol" pitchFamily="18" charset="2"/>
              </a:rPr>
              <a:t>auto increment/decrement location</a:t>
            </a:r>
          </a:p>
          <a:p>
            <a:pPr lvl="1">
              <a:lnSpc>
                <a:spcPct val="90000"/>
              </a:lnSpc>
            </a:pPr>
            <a:r>
              <a:rPr lang="en-US" altLang="en-US" smtClean="0">
                <a:sym typeface="Symbol" pitchFamily="18" charset="2"/>
              </a:rPr>
              <a:t>Restart the whole operation?</a:t>
            </a:r>
          </a:p>
          <a:p>
            <a:pPr lvl="2">
              <a:lnSpc>
                <a:spcPct val="90000"/>
              </a:lnSpc>
            </a:pPr>
            <a:r>
              <a:rPr lang="en-US" altLang="en-US" smtClean="0">
                <a:sym typeface="Symbol" pitchFamily="18" charset="2"/>
              </a:rPr>
              <a:t>What if source and destination overlap?</a:t>
            </a:r>
          </a:p>
        </p:txBody>
      </p:sp>
      <p:pic>
        <p:nvPicPr>
          <p:cNvPr id="20484"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452813" y="1911350"/>
            <a:ext cx="1563687" cy="164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86033938"/>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817563" y="201613"/>
            <a:ext cx="7869237" cy="576262"/>
          </a:xfrm>
        </p:spPr>
        <p:txBody>
          <a:bodyPr>
            <a:normAutofit fontScale="90000"/>
          </a:bodyPr>
          <a:lstStyle/>
          <a:p>
            <a:pPr eaLnBrk="1" hangingPunct="1"/>
            <a:r>
              <a:rPr lang="en-US" altLang="en-US" smtClean="0"/>
              <a:t>Performance of Demand Paging</a:t>
            </a:r>
          </a:p>
        </p:txBody>
      </p:sp>
      <p:sp>
        <p:nvSpPr>
          <p:cNvPr id="21507" name="Rectangle 3"/>
          <p:cNvSpPr>
            <a:spLocks noGrp="1" noChangeArrowheads="1"/>
          </p:cNvSpPr>
          <p:nvPr>
            <p:ph type="body" idx="1"/>
          </p:nvPr>
        </p:nvSpPr>
        <p:spPr>
          <a:xfrm>
            <a:off x="882650" y="1081088"/>
            <a:ext cx="7791450" cy="4849812"/>
          </a:xfrm>
        </p:spPr>
        <p:txBody>
          <a:bodyPr/>
          <a:lstStyle/>
          <a:p>
            <a:pPr>
              <a:tabLst>
                <a:tab pos="2163763" algn="l"/>
                <a:tab pos="2855913" algn="l"/>
              </a:tabLst>
            </a:pPr>
            <a:r>
              <a:rPr lang="en-US" altLang="en-US" smtClean="0"/>
              <a:t>Stages in Demand Paging (worse case)</a:t>
            </a:r>
          </a:p>
          <a:p>
            <a:pPr>
              <a:buFont typeface="Arial" pitchFamily="34" charset="0"/>
              <a:buAutoNum type="arabicPeriod"/>
              <a:tabLst>
                <a:tab pos="2163763" algn="l"/>
                <a:tab pos="2855913" algn="l"/>
              </a:tabLst>
            </a:pPr>
            <a:r>
              <a:rPr lang="en-US" altLang="en-US" sz="1400" smtClean="0"/>
              <a:t>Trap to the operating system</a:t>
            </a:r>
          </a:p>
          <a:p>
            <a:pPr>
              <a:buFont typeface="Arial" pitchFamily="34" charset="0"/>
              <a:buAutoNum type="arabicPeriod"/>
              <a:tabLst>
                <a:tab pos="2163763" algn="l"/>
                <a:tab pos="2855913" algn="l"/>
              </a:tabLst>
            </a:pPr>
            <a:r>
              <a:rPr lang="en-US" altLang="en-US" sz="1400" smtClean="0"/>
              <a:t>Save the user registers and process state</a:t>
            </a:r>
          </a:p>
          <a:p>
            <a:pPr>
              <a:buFont typeface="Arial" pitchFamily="34" charset="0"/>
              <a:buAutoNum type="arabicPeriod"/>
              <a:tabLst>
                <a:tab pos="2163763" algn="l"/>
                <a:tab pos="2855913" algn="l"/>
              </a:tabLst>
            </a:pPr>
            <a:r>
              <a:rPr lang="en-US" altLang="en-US" sz="1400" smtClean="0"/>
              <a:t>Determine that the interrupt was a page fault</a:t>
            </a:r>
          </a:p>
          <a:p>
            <a:pPr>
              <a:buFont typeface="Arial" pitchFamily="34" charset="0"/>
              <a:buAutoNum type="arabicPeriod"/>
              <a:tabLst>
                <a:tab pos="2163763" algn="l"/>
                <a:tab pos="2855913" algn="l"/>
              </a:tabLst>
            </a:pPr>
            <a:r>
              <a:rPr lang="en-US" altLang="en-US" sz="1400" smtClean="0"/>
              <a:t>Check that the page reference was legal and determine the location of the page on the disk</a:t>
            </a:r>
          </a:p>
          <a:p>
            <a:pPr>
              <a:buFont typeface="Arial" pitchFamily="34" charset="0"/>
              <a:buAutoNum type="arabicPeriod"/>
              <a:tabLst>
                <a:tab pos="2163763" algn="l"/>
                <a:tab pos="2855913" algn="l"/>
              </a:tabLst>
            </a:pPr>
            <a:r>
              <a:rPr lang="en-US" altLang="en-US" sz="1400" smtClean="0"/>
              <a:t>Issue a read from the disk to a free frame:</a:t>
            </a:r>
          </a:p>
          <a:p>
            <a:pPr marL="798513" lvl="1" indent="-341313">
              <a:buFont typeface="Arial" pitchFamily="34" charset="0"/>
              <a:buAutoNum type="arabicPeriod"/>
              <a:tabLst>
                <a:tab pos="2163763" algn="l"/>
                <a:tab pos="2855913" algn="l"/>
              </a:tabLst>
            </a:pPr>
            <a:r>
              <a:rPr lang="en-US" altLang="en-US" sz="1400" smtClean="0"/>
              <a:t>Wait in a queue for this device until the read request is serviced</a:t>
            </a:r>
          </a:p>
          <a:p>
            <a:pPr marL="798513" lvl="1" indent="-341313">
              <a:buFont typeface="Arial" pitchFamily="34" charset="0"/>
              <a:buAutoNum type="arabicPeriod"/>
              <a:tabLst>
                <a:tab pos="2163763" algn="l"/>
                <a:tab pos="2855913" algn="l"/>
              </a:tabLst>
            </a:pPr>
            <a:r>
              <a:rPr lang="en-US" altLang="en-US" sz="1400" smtClean="0"/>
              <a:t>Wait for the device seek and/or latency time</a:t>
            </a:r>
          </a:p>
          <a:p>
            <a:pPr marL="798513" lvl="1" indent="-341313">
              <a:buFont typeface="Arial" pitchFamily="34" charset="0"/>
              <a:buAutoNum type="arabicPeriod"/>
              <a:tabLst>
                <a:tab pos="2163763" algn="l"/>
                <a:tab pos="2855913" algn="l"/>
              </a:tabLst>
            </a:pPr>
            <a:r>
              <a:rPr lang="en-US" altLang="en-US" sz="1400" smtClean="0"/>
              <a:t>Begin the transfer of the page to a free frame</a:t>
            </a:r>
          </a:p>
          <a:p>
            <a:pPr>
              <a:buFont typeface="Arial" pitchFamily="34" charset="0"/>
              <a:buAutoNum type="arabicPeriod"/>
              <a:tabLst>
                <a:tab pos="2163763" algn="l"/>
                <a:tab pos="2855913" algn="l"/>
              </a:tabLst>
            </a:pPr>
            <a:r>
              <a:rPr lang="en-US" altLang="en-US" sz="1400" smtClean="0"/>
              <a:t>While waiting, allocate the CPU to some other user</a:t>
            </a:r>
          </a:p>
          <a:p>
            <a:pPr>
              <a:buFont typeface="Arial" pitchFamily="34" charset="0"/>
              <a:buAutoNum type="arabicPeriod"/>
              <a:tabLst>
                <a:tab pos="2163763" algn="l"/>
                <a:tab pos="2855913" algn="l"/>
              </a:tabLst>
            </a:pPr>
            <a:r>
              <a:rPr lang="en-US" altLang="en-US" sz="1400" smtClean="0"/>
              <a:t>Receive an interrupt from the disk I/O subsystem (I/O completed)</a:t>
            </a:r>
          </a:p>
          <a:p>
            <a:pPr>
              <a:buFont typeface="Arial" pitchFamily="34" charset="0"/>
              <a:buAutoNum type="arabicPeriod"/>
              <a:tabLst>
                <a:tab pos="2163763" algn="l"/>
                <a:tab pos="2855913" algn="l"/>
              </a:tabLst>
            </a:pPr>
            <a:r>
              <a:rPr lang="en-US" altLang="en-US" sz="1400" smtClean="0"/>
              <a:t>Save the registers and process state for the other user</a:t>
            </a:r>
          </a:p>
          <a:p>
            <a:pPr>
              <a:buFont typeface="Arial" pitchFamily="34" charset="0"/>
              <a:buAutoNum type="arabicPeriod"/>
              <a:tabLst>
                <a:tab pos="2163763" algn="l"/>
                <a:tab pos="2855913" algn="l"/>
              </a:tabLst>
            </a:pPr>
            <a:r>
              <a:rPr lang="en-US" altLang="en-US" sz="1400" smtClean="0"/>
              <a:t>Determine that the interrupt was from the disk</a:t>
            </a:r>
          </a:p>
          <a:p>
            <a:pPr>
              <a:buFont typeface="Arial" pitchFamily="34" charset="0"/>
              <a:buAutoNum type="arabicPeriod"/>
              <a:tabLst>
                <a:tab pos="2163763" algn="l"/>
                <a:tab pos="2855913" algn="l"/>
              </a:tabLst>
            </a:pPr>
            <a:r>
              <a:rPr lang="en-US" altLang="en-US" sz="1400" smtClean="0"/>
              <a:t>Correct the page table and other tables to show page is now in memory</a:t>
            </a:r>
          </a:p>
          <a:p>
            <a:pPr>
              <a:buFont typeface="Arial" pitchFamily="34" charset="0"/>
              <a:buAutoNum type="arabicPeriod"/>
              <a:tabLst>
                <a:tab pos="2163763" algn="l"/>
                <a:tab pos="2855913" algn="l"/>
              </a:tabLst>
            </a:pPr>
            <a:r>
              <a:rPr lang="en-US" altLang="en-US" sz="1400" smtClean="0"/>
              <a:t>Wait for the CPU to be allocated to this process again</a:t>
            </a:r>
          </a:p>
          <a:p>
            <a:pPr>
              <a:buFont typeface="Arial" pitchFamily="34" charset="0"/>
              <a:buAutoNum type="arabicPeriod"/>
              <a:tabLst>
                <a:tab pos="2163763" algn="l"/>
                <a:tab pos="2855913" algn="l"/>
              </a:tabLst>
            </a:pPr>
            <a:r>
              <a:rPr lang="en-US" altLang="en-US" sz="1400" smtClean="0"/>
              <a:t>Restore the user registers, process state, and new page table, and then resume the interrupted instruction</a:t>
            </a:r>
          </a:p>
          <a:p>
            <a:pPr>
              <a:tabLst>
                <a:tab pos="2163763" algn="l"/>
                <a:tab pos="2855913" algn="l"/>
              </a:tabLst>
            </a:pPr>
            <a:endParaRPr lang="en-US" altLang="en-US" smtClean="0">
              <a:sym typeface="Symbol" pitchFamily="18" charset="2"/>
            </a:endParaRPr>
          </a:p>
        </p:txBody>
      </p:sp>
    </p:spTree>
    <p:extLst>
      <p:ext uri="{BB962C8B-B14F-4D97-AF65-F5344CB8AC3E}">
        <p14:creationId xmlns:p14="http://schemas.microsoft.com/office/powerpoint/2010/main" val="1882911611"/>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a:xfrm>
            <a:off x="1304925" y="188913"/>
            <a:ext cx="7942263" cy="576262"/>
          </a:xfrm>
        </p:spPr>
        <p:txBody>
          <a:bodyPr>
            <a:normAutofit fontScale="90000"/>
          </a:bodyPr>
          <a:lstStyle/>
          <a:p>
            <a:pPr eaLnBrk="1" hangingPunct="1"/>
            <a:r>
              <a:rPr lang="en-US" altLang="en-US" smtClean="0"/>
              <a:t>Performance of Demand Paging (Cont.)</a:t>
            </a:r>
          </a:p>
        </p:txBody>
      </p:sp>
      <p:sp>
        <p:nvSpPr>
          <p:cNvPr id="22531" name="Rectangle 3"/>
          <p:cNvSpPr>
            <a:spLocks noGrp="1" noChangeArrowheads="1"/>
          </p:cNvSpPr>
          <p:nvPr>
            <p:ph type="body" idx="1"/>
          </p:nvPr>
        </p:nvSpPr>
        <p:spPr>
          <a:xfrm>
            <a:off x="844550" y="1119188"/>
            <a:ext cx="8299450" cy="4646612"/>
          </a:xfrm>
        </p:spPr>
        <p:txBody>
          <a:bodyPr>
            <a:normAutofit lnSpcReduction="10000"/>
          </a:bodyPr>
          <a:lstStyle/>
          <a:p>
            <a:pPr>
              <a:tabLst>
                <a:tab pos="2163763" algn="l"/>
                <a:tab pos="2855913" algn="l"/>
              </a:tabLst>
            </a:pPr>
            <a:r>
              <a:rPr lang="en-US" altLang="en-US" smtClean="0"/>
              <a:t>Three major activities</a:t>
            </a:r>
          </a:p>
          <a:p>
            <a:pPr lvl="1">
              <a:tabLst>
                <a:tab pos="2163763" algn="l"/>
                <a:tab pos="2855913" algn="l"/>
              </a:tabLst>
            </a:pPr>
            <a:r>
              <a:rPr lang="en-US" altLang="en-US" smtClean="0"/>
              <a:t>Service the interrupt – careful coding means just several hundred instructions needed</a:t>
            </a:r>
          </a:p>
          <a:p>
            <a:pPr lvl="1">
              <a:tabLst>
                <a:tab pos="2163763" algn="l"/>
                <a:tab pos="2855913" algn="l"/>
              </a:tabLst>
            </a:pPr>
            <a:r>
              <a:rPr lang="en-US" altLang="en-US" smtClean="0"/>
              <a:t>Read the page – lots of time</a:t>
            </a:r>
          </a:p>
          <a:p>
            <a:pPr lvl="1">
              <a:tabLst>
                <a:tab pos="2163763" algn="l"/>
                <a:tab pos="2855913" algn="l"/>
              </a:tabLst>
            </a:pPr>
            <a:r>
              <a:rPr lang="en-US" altLang="en-US" smtClean="0"/>
              <a:t>Restart the process – again just a small amount of time</a:t>
            </a:r>
          </a:p>
          <a:p>
            <a:pPr>
              <a:tabLst>
                <a:tab pos="2163763" algn="l"/>
                <a:tab pos="2855913" algn="l"/>
              </a:tabLst>
            </a:pPr>
            <a:r>
              <a:rPr lang="en-US" altLang="en-US" smtClean="0"/>
              <a:t>Page Fault Rate 0 </a:t>
            </a:r>
            <a:r>
              <a:rPr lang="en-US" altLang="en-US" smtClean="0">
                <a:sym typeface="Symbol" pitchFamily="18" charset="2"/>
              </a:rPr>
              <a:t> </a:t>
            </a:r>
            <a:r>
              <a:rPr lang="en-US" altLang="en-US" i="1" smtClean="0">
                <a:sym typeface="Symbol" pitchFamily="18" charset="2"/>
              </a:rPr>
              <a:t>p</a:t>
            </a:r>
            <a:r>
              <a:rPr lang="en-US" altLang="en-US" smtClean="0">
                <a:sym typeface="Symbol" pitchFamily="18" charset="2"/>
              </a:rPr>
              <a:t>  1</a:t>
            </a:r>
          </a:p>
          <a:p>
            <a:pPr lvl="1">
              <a:tabLst>
                <a:tab pos="2163763" algn="l"/>
                <a:tab pos="2855913" algn="l"/>
              </a:tabLst>
            </a:pPr>
            <a:r>
              <a:rPr lang="en-US" altLang="en-US" smtClean="0">
                <a:sym typeface="Symbol" pitchFamily="18" charset="2"/>
              </a:rPr>
              <a:t>if </a:t>
            </a:r>
            <a:r>
              <a:rPr lang="en-US" altLang="en-US" i="1" smtClean="0">
                <a:sym typeface="Symbol" pitchFamily="18" charset="2"/>
              </a:rPr>
              <a:t>p</a:t>
            </a:r>
            <a:r>
              <a:rPr lang="en-US" altLang="en-US" smtClean="0">
                <a:sym typeface="Symbol" pitchFamily="18" charset="2"/>
              </a:rPr>
              <a:t> = 0 no page faults </a:t>
            </a:r>
          </a:p>
          <a:p>
            <a:pPr lvl="1">
              <a:tabLst>
                <a:tab pos="2163763" algn="l"/>
                <a:tab pos="2855913" algn="l"/>
              </a:tabLst>
            </a:pPr>
            <a:r>
              <a:rPr lang="en-US" altLang="en-US" smtClean="0">
                <a:sym typeface="Symbol" pitchFamily="18" charset="2"/>
              </a:rPr>
              <a:t>if </a:t>
            </a:r>
            <a:r>
              <a:rPr lang="en-US" altLang="en-US" i="1" smtClean="0">
                <a:sym typeface="Symbol" pitchFamily="18" charset="2"/>
              </a:rPr>
              <a:t>p</a:t>
            </a:r>
            <a:r>
              <a:rPr lang="en-US" altLang="en-US" smtClean="0">
                <a:sym typeface="Symbol" pitchFamily="18" charset="2"/>
              </a:rPr>
              <a:t> = 1, every reference is a fault</a:t>
            </a:r>
          </a:p>
          <a:p>
            <a:pPr>
              <a:tabLst>
                <a:tab pos="2163763" algn="l"/>
                <a:tab pos="2855913" algn="l"/>
              </a:tabLst>
            </a:pPr>
            <a:r>
              <a:rPr lang="en-US" altLang="en-US" smtClean="0">
                <a:sym typeface="Symbol" pitchFamily="18" charset="2"/>
              </a:rPr>
              <a:t>Effective Access Time (EAT)</a:t>
            </a:r>
          </a:p>
          <a:p>
            <a:pPr>
              <a:buFont typeface="Monotype Sorts" pitchFamily="-84" charset="2"/>
              <a:buNone/>
              <a:tabLst>
                <a:tab pos="2163763" algn="l"/>
                <a:tab pos="2855913" algn="l"/>
              </a:tabLst>
            </a:pPr>
            <a:r>
              <a:rPr lang="en-US" altLang="en-US" smtClean="0">
                <a:sym typeface="Symbol" pitchFamily="18" charset="2"/>
              </a:rPr>
              <a:t>		EAT = (1 – </a:t>
            </a:r>
            <a:r>
              <a:rPr lang="en-US" altLang="en-US" i="1" smtClean="0">
                <a:sym typeface="Symbol" pitchFamily="18" charset="2"/>
              </a:rPr>
              <a:t>p</a:t>
            </a:r>
            <a:r>
              <a:rPr lang="en-US" altLang="en-US" smtClean="0">
                <a:sym typeface="Symbol" pitchFamily="18" charset="2"/>
              </a:rPr>
              <a:t>) x memory access</a:t>
            </a:r>
          </a:p>
          <a:p>
            <a:pPr>
              <a:buFont typeface="Monotype Sorts" pitchFamily="-84" charset="2"/>
              <a:buNone/>
              <a:tabLst>
                <a:tab pos="2163763" algn="l"/>
                <a:tab pos="2855913" algn="l"/>
              </a:tabLst>
            </a:pPr>
            <a:r>
              <a:rPr lang="en-US" altLang="en-US" smtClean="0">
                <a:sym typeface="Symbol" pitchFamily="18" charset="2"/>
              </a:rPr>
              <a:t>			+ </a:t>
            </a:r>
            <a:r>
              <a:rPr lang="en-US" altLang="en-US" i="1" smtClean="0">
                <a:sym typeface="Symbol" pitchFamily="18" charset="2"/>
              </a:rPr>
              <a:t>p</a:t>
            </a:r>
            <a:r>
              <a:rPr lang="en-US" altLang="en-US" smtClean="0">
                <a:sym typeface="Symbol" pitchFamily="18" charset="2"/>
              </a:rPr>
              <a:t> (page fault overhead</a:t>
            </a:r>
          </a:p>
          <a:p>
            <a:pPr>
              <a:buFont typeface="Monotype Sorts" pitchFamily="-84" charset="2"/>
              <a:buNone/>
              <a:tabLst>
                <a:tab pos="2163763" algn="l"/>
                <a:tab pos="2855913" algn="l"/>
              </a:tabLst>
            </a:pPr>
            <a:r>
              <a:rPr lang="en-US" altLang="en-US" smtClean="0">
                <a:sym typeface="Symbol" pitchFamily="18" charset="2"/>
              </a:rPr>
              <a:t>			           + swap page out</a:t>
            </a:r>
          </a:p>
          <a:p>
            <a:pPr>
              <a:buFont typeface="Monotype Sorts" pitchFamily="-84" charset="2"/>
              <a:buNone/>
              <a:tabLst>
                <a:tab pos="2163763" algn="l"/>
                <a:tab pos="2855913" algn="l"/>
              </a:tabLst>
            </a:pPr>
            <a:r>
              <a:rPr lang="en-US" altLang="en-US" smtClean="0">
                <a:sym typeface="Symbol" pitchFamily="18" charset="2"/>
              </a:rPr>
              <a:t>			           + swap page in )</a:t>
            </a:r>
          </a:p>
          <a:p>
            <a:pPr>
              <a:buFont typeface="Monotype Sorts" pitchFamily="-84" charset="2"/>
              <a:buNone/>
              <a:tabLst>
                <a:tab pos="2163763" algn="l"/>
                <a:tab pos="2855913" algn="l"/>
              </a:tabLst>
            </a:pPr>
            <a:r>
              <a:rPr lang="en-US" altLang="en-US" smtClean="0">
                <a:sym typeface="Symbol" pitchFamily="18" charset="2"/>
              </a:rPr>
              <a:t>				</a:t>
            </a:r>
          </a:p>
        </p:txBody>
      </p:sp>
    </p:spTree>
    <p:extLst>
      <p:ext uri="{BB962C8B-B14F-4D97-AF65-F5344CB8AC3E}">
        <p14:creationId xmlns:p14="http://schemas.microsoft.com/office/powerpoint/2010/main" val="1034775170"/>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a:xfrm>
            <a:off x="935038" y="214313"/>
            <a:ext cx="7751762" cy="576262"/>
          </a:xfrm>
        </p:spPr>
        <p:txBody>
          <a:bodyPr>
            <a:normAutofit fontScale="90000"/>
          </a:bodyPr>
          <a:lstStyle/>
          <a:p>
            <a:pPr eaLnBrk="1" hangingPunct="1"/>
            <a:r>
              <a:rPr lang="en-US" altLang="en-US" smtClean="0"/>
              <a:t>Demand Paging Example</a:t>
            </a:r>
          </a:p>
        </p:txBody>
      </p:sp>
      <p:sp>
        <p:nvSpPr>
          <p:cNvPr id="23555" name="Rectangle 3"/>
          <p:cNvSpPr>
            <a:spLocks noGrp="1" noChangeArrowheads="1"/>
          </p:cNvSpPr>
          <p:nvPr>
            <p:ph type="body" idx="1"/>
          </p:nvPr>
        </p:nvSpPr>
        <p:spPr>
          <a:xfrm>
            <a:off x="857250" y="1068388"/>
            <a:ext cx="7715250" cy="4849812"/>
          </a:xfrm>
        </p:spPr>
        <p:txBody>
          <a:bodyPr>
            <a:normAutofit lnSpcReduction="10000"/>
          </a:bodyPr>
          <a:lstStyle/>
          <a:p>
            <a:pPr>
              <a:tabLst>
                <a:tab pos="1773238" algn="l"/>
                <a:tab pos="2278063" algn="l"/>
              </a:tabLst>
            </a:pPr>
            <a:r>
              <a:rPr lang="en-US" altLang="en-US" smtClean="0"/>
              <a:t>Memory access time = 200 nanoseconds</a:t>
            </a:r>
          </a:p>
          <a:p>
            <a:pPr>
              <a:tabLst>
                <a:tab pos="1773238" algn="l"/>
                <a:tab pos="2278063" algn="l"/>
              </a:tabLst>
            </a:pPr>
            <a:r>
              <a:rPr lang="en-US" altLang="en-US" smtClean="0"/>
              <a:t>Average page-fault service time = 8 milliseconds</a:t>
            </a:r>
          </a:p>
          <a:p>
            <a:pPr>
              <a:tabLst>
                <a:tab pos="1773238" algn="l"/>
                <a:tab pos="2278063" algn="l"/>
              </a:tabLst>
            </a:pPr>
            <a:r>
              <a:rPr lang="en-US" altLang="en-US" smtClean="0"/>
              <a:t>EAT = (1 – p) x 200 + p (8 milliseconds) </a:t>
            </a:r>
          </a:p>
          <a:p>
            <a:pPr>
              <a:buFont typeface="Monotype Sorts" pitchFamily="-84" charset="2"/>
              <a:buNone/>
              <a:tabLst>
                <a:tab pos="1773238" algn="l"/>
                <a:tab pos="2278063" algn="l"/>
              </a:tabLst>
            </a:pPr>
            <a:r>
              <a:rPr lang="en-US" altLang="en-US" smtClean="0"/>
              <a:t>	        = (1 – p  x 200 + p x 8,000,000 </a:t>
            </a:r>
          </a:p>
          <a:p>
            <a:pPr>
              <a:buFont typeface="Monotype Sorts" pitchFamily="-84" charset="2"/>
              <a:buNone/>
              <a:tabLst>
                <a:tab pos="1773238" algn="l"/>
                <a:tab pos="2278063" algn="l"/>
              </a:tabLst>
            </a:pPr>
            <a:r>
              <a:rPr lang="en-US" altLang="en-US" smtClean="0"/>
              <a:t>              = 200 + p x 7,999,800</a:t>
            </a:r>
          </a:p>
          <a:p>
            <a:pPr>
              <a:tabLst>
                <a:tab pos="1773238" algn="l"/>
                <a:tab pos="2278063" algn="l"/>
              </a:tabLst>
            </a:pPr>
            <a:r>
              <a:rPr lang="en-US" altLang="en-US" smtClean="0"/>
              <a:t>If one access out of 1,000 causes a page fault, then</a:t>
            </a:r>
          </a:p>
          <a:p>
            <a:pPr>
              <a:buFont typeface="Monotype Sorts" pitchFamily="-84" charset="2"/>
              <a:buNone/>
              <a:tabLst>
                <a:tab pos="1773238" algn="l"/>
                <a:tab pos="2278063" algn="l"/>
              </a:tabLst>
            </a:pPr>
            <a:r>
              <a:rPr lang="en-US" altLang="en-US" smtClean="0"/>
              <a:t>         EAT = 8.2 microseconds. </a:t>
            </a:r>
          </a:p>
          <a:p>
            <a:pPr>
              <a:buFont typeface="Monotype Sorts" pitchFamily="-84" charset="2"/>
              <a:buNone/>
              <a:tabLst>
                <a:tab pos="1773238" algn="l"/>
                <a:tab pos="2278063" algn="l"/>
              </a:tabLst>
            </a:pPr>
            <a:r>
              <a:rPr lang="en-US" altLang="en-US" smtClean="0"/>
              <a:t>      This is a slowdown by a factor of 40!!</a:t>
            </a:r>
          </a:p>
          <a:p>
            <a:pPr>
              <a:tabLst>
                <a:tab pos="1773238" algn="l"/>
                <a:tab pos="2278063" algn="l"/>
              </a:tabLst>
            </a:pPr>
            <a:r>
              <a:rPr lang="en-US" altLang="en-US" smtClean="0"/>
              <a:t>If want performance degradation &lt; 10 percent</a:t>
            </a:r>
          </a:p>
          <a:p>
            <a:pPr lvl="1">
              <a:tabLst>
                <a:tab pos="1773238" algn="l"/>
                <a:tab pos="2278063" algn="l"/>
              </a:tabLst>
            </a:pPr>
            <a:r>
              <a:rPr lang="en-US" altLang="en-US" smtClean="0"/>
              <a:t>220 &gt; 200 + 7,999,800 x p</a:t>
            </a:r>
            <a:br>
              <a:rPr lang="en-US" altLang="en-US" smtClean="0"/>
            </a:br>
            <a:r>
              <a:rPr lang="en-US" altLang="en-US" smtClean="0"/>
              <a:t>20 &gt; 7,999,800 x p</a:t>
            </a:r>
          </a:p>
          <a:p>
            <a:pPr lvl="1">
              <a:tabLst>
                <a:tab pos="1773238" algn="l"/>
                <a:tab pos="2278063" algn="l"/>
              </a:tabLst>
            </a:pPr>
            <a:r>
              <a:rPr lang="en-US" altLang="en-US" smtClean="0"/>
              <a:t>p &lt; .0000025</a:t>
            </a:r>
          </a:p>
          <a:p>
            <a:pPr lvl="1">
              <a:tabLst>
                <a:tab pos="1773238" algn="l"/>
                <a:tab pos="2278063" algn="l"/>
              </a:tabLst>
            </a:pPr>
            <a:r>
              <a:rPr lang="en-US" altLang="en-US" smtClean="0"/>
              <a:t>&lt; one page fault in every 400,000 memory accesses</a:t>
            </a:r>
          </a:p>
          <a:p>
            <a:pPr>
              <a:buFont typeface="Monotype Sorts" pitchFamily="-84" charset="2"/>
              <a:buNone/>
              <a:tabLst>
                <a:tab pos="1773238" algn="l"/>
                <a:tab pos="2278063" algn="l"/>
              </a:tabLst>
            </a:pPr>
            <a:r>
              <a:rPr lang="en-US" altLang="en-US" smtClean="0"/>
              <a:t>	</a:t>
            </a:r>
          </a:p>
        </p:txBody>
      </p:sp>
    </p:spTree>
    <p:extLst>
      <p:ext uri="{BB962C8B-B14F-4D97-AF65-F5344CB8AC3E}">
        <p14:creationId xmlns:p14="http://schemas.microsoft.com/office/powerpoint/2010/main" val="1984946713"/>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a:xfrm>
            <a:off x="520700" y="163513"/>
            <a:ext cx="8229600" cy="576262"/>
          </a:xfrm>
        </p:spPr>
        <p:txBody>
          <a:bodyPr>
            <a:normAutofit fontScale="90000"/>
          </a:bodyPr>
          <a:lstStyle/>
          <a:p>
            <a:r>
              <a:rPr lang="en-US" altLang="en-US" smtClean="0"/>
              <a:t>Demand Paging Optimizations</a:t>
            </a:r>
          </a:p>
        </p:txBody>
      </p:sp>
      <p:sp>
        <p:nvSpPr>
          <p:cNvPr id="24579" name="Content Placeholder 2"/>
          <p:cNvSpPr>
            <a:spLocks noGrp="1"/>
          </p:cNvSpPr>
          <p:nvPr>
            <p:ph idx="1"/>
          </p:nvPr>
        </p:nvSpPr>
        <p:spPr>
          <a:xfrm>
            <a:off x="806450" y="1028700"/>
            <a:ext cx="7575550" cy="5232400"/>
          </a:xfrm>
        </p:spPr>
        <p:txBody>
          <a:bodyPr/>
          <a:lstStyle/>
          <a:p>
            <a:r>
              <a:rPr lang="en-US" altLang="en-US" sz="1600" smtClean="0"/>
              <a:t>Swap space I/O faster than file system I/O even if on the same device</a:t>
            </a:r>
          </a:p>
          <a:p>
            <a:pPr lvl="1"/>
            <a:r>
              <a:rPr lang="en-US" altLang="en-US" sz="1600" smtClean="0"/>
              <a:t>Swap allocated in larger chunks, less management needed than file system</a:t>
            </a:r>
          </a:p>
          <a:p>
            <a:r>
              <a:rPr lang="en-US" altLang="en-US" sz="1600" smtClean="0"/>
              <a:t>Copy entire process image to swap space at process load time</a:t>
            </a:r>
          </a:p>
          <a:p>
            <a:pPr lvl="1"/>
            <a:r>
              <a:rPr lang="en-US" altLang="en-US" sz="1600" smtClean="0"/>
              <a:t>Then page in and out of swap space</a:t>
            </a:r>
          </a:p>
          <a:p>
            <a:pPr lvl="1"/>
            <a:r>
              <a:rPr lang="en-US" altLang="en-US" sz="1600" smtClean="0"/>
              <a:t>Used in older BSD Unix</a:t>
            </a:r>
          </a:p>
          <a:p>
            <a:r>
              <a:rPr lang="en-US" altLang="en-US" sz="1600" smtClean="0"/>
              <a:t>Demand page in from program binary on disk, but discard rather than paging out when freeing frame</a:t>
            </a:r>
          </a:p>
          <a:p>
            <a:pPr lvl="1"/>
            <a:r>
              <a:rPr lang="en-US" altLang="en-US" sz="1600" smtClean="0"/>
              <a:t>Used in Solaris and current BSD</a:t>
            </a:r>
          </a:p>
          <a:p>
            <a:pPr lvl="1"/>
            <a:r>
              <a:rPr lang="en-US" altLang="en-US" sz="1600" smtClean="0"/>
              <a:t>Still need to write to swap space</a:t>
            </a:r>
          </a:p>
          <a:p>
            <a:pPr lvl="2"/>
            <a:r>
              <a:rPr lang="en-US" altLang="en-US" sz="1600" smtClean="0"/>
              <a:t>Pages not associated with a file (like stack and heap) – </a:t>
            </a:r>
            <a:r>
              <a:rPr lang="en-US" altLang="en-US" sz="1600" b="1" smtClean="0">
                <a:solidFill>
                  <a:srgbClr val="3366FF"/>
                </a:solidFill>
              </a:rPr>
              <a:t>anonymous</a:t>
            </a:r>
            <a:r>
              <a:rPr lang="en-US" altLang="en-US" sz="1600" smtClean="0"/>
              <a:t> </a:t>
            </a:r>
            <a:r>
              <a:rPr lang="en-US" altLang="en-US" sz="1600" b="1" smtClean="0">
                <a:solidFill>
                  <a:srgbClr val="3366FF"/>
                </a:solidFill>
              </a:rPr>
              <a:t>memory</a:t>
            </a:r>
          </a:p>
          <a:p>
            <a:pPr lvl="2"/>
            <a:r>
              <a:rPr lang="en-US" altLang="en-US" sz="1600" smtClean="0"/>
              <a:t>Pages modified in memory but not yet written back to the file system</a:t>
            </a:r>
          </a:p>
          <a:p>
            <a:r>
              <a:rPr lang="en-US" altLang="en-US" sz="1600" smtClean="0"/>
              <a:t>Mobile systems</a:t>
            </a:r>
          </a:p>
          <a:p>
            <a:pPr lvl="1"/>
            <a:r>
              <a:rPr lang="en-US" altLang="en-US" sz="1600" smtClean="0"/>
              <a:t>Typically don’t support swapping</a:t>
            </a:r>
          </a:p>
          <a:p>
            <a:pPr lvl="1"/>
            <a:r>
              <a:rPr lang="en-US" altLang="en-US" sz="1600" smtClean="0"/>
              <a:t>Instead, demand page from file system and reclaim read-only pages (such as code)</a:t>
            </a:r>
          </a:p>
        </p:txBody>
      </p:sp>
    </p:spTree>
    <p:extLst>
      <p:ext uri="{BB962C8B-B14F-4D97-AF65-F5344CB8AC3E}">
        <p14:creationId xmlns:p14="http://schemas.microsoft.com/office/powerpoint/2010/main" val="207207104"/>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a:xfrm>
            <a:off x="457200" y="125413"/>
            <a:ext cx="8229600" cy="576262"/>
          </a:xfrm>
        </p:spPr>
        <p:txBody>
          <a:bodyPr>
            <a:normAutofit fontScale="90000"/>
          </a:bodyPr>
          <a:lstStyle/>
          <a:p>
            <a:pPr eaLnBrk="1" hangingPunct="1"/>
            <a:r>
              <a:rPr lang="en-US" altLang="en-US" smtClean="0"/>
              <a:t>Copy-on-Write</a:t>
            </a:r>
          </a:p>
        </p:txBody>
      </p:sp>
      <p:sp>
        <p:nvSpPr>
          <p:cNvPr id="25603" name="Rectangle 3"/>
          <p:cNvSpPr>
            <a:spLocks noGrp="1" noChangeArrowheads="1"/>
          </p:cNvSpPr>
          <p:nvPr>
            <p:ph type="body" idx="1"/>
          </p:nvPr>
        </p:nvSpPr>
        <p:spPr>
          <a:xfrm>
            <a:off x="869950" y="1106488"/>
            <a:ext cx="7334250" cy="4530725"/>
          </a:xfrm>
        </p:spPr>
        <p:txBody>
          <a:bodyPr/>
          <a:lstStyle/>
          <a:p>
            <a:r>
              <a:rPr lang="en-US" altLang="en-US" sz="1600" b="1" smtClean="0">
                <a:solidFill>
                  <a:srgbClr val="3366FF"/>
                </a:solidFill>
              </a:rPr>
              <a:t>Copy-on-Write </a:t>
            </a:r>
            <a:r>
              <a:rPr lang="en-US" altLang="en-US" sz="1600" smtClean="0"/>
              <a:t>(COW) allows both parent and child processes to initially </a:t>
            </a:r>
            <a:r>
              <a:rPr lang="en-US" altLang="en-US" sz="1600" b="1" i="1" smtClean="0"/>
              <a:t>share</a:t>
            </a:r>
            <a:r>
              <a:rPr lang="en-US" altLang="en-US" sz="1600" smtClean="0"/>
              <a:t> the same pages in memory</a:t>
            </a:r>
          </a:p>
          <a:p>
            <a:pPr lvl="1"/>
            <a:r>
              <a:rPr lang="en-US" altLang="en-US" sz="1600" smtClean="0"/>
              <a:t>If either process modifies a shared page, only then is the page copied</a:t>
            </a:r>
          </a:p>
          <a:p>
            <a:r>
              <a:rPr lang="en-US" altLang="en-US" sz="1600" smtClean="0"/>
              <a:t>COW allows more efficient process creation as only modified pages are copied</a:t>
            </a:r>
          </a:p>
          <a:p>
            <a:r>
              <a:rPr lang="en-US" altLang="en-US" sz="1600" smtClean="0"/>
              <a:t>In general, free pages are allocated from a </a:t>
            </a:r>
            <a:r>
              <a:rPr lang="en-US" altLang="en-US" sz="1600" b="1" smtClean="0">
                <a:solidFill>
                  <a:srgbClr val="3366FF"/>
                </a:solidFill>
              </a:rPr>
              <a:t>pool</a:t>
            </a:r>
            <a:r>
              <a:rPr lang="en-US" altLang="en-US" sz="1600" smtClean="0">
                <a:solidFill>
                  <a:srgbClr val="3366FF"/>
                </a:solidFill>
              </a:rPr>
              <a:t> </a:t>
            </a:r>
            <a:r>
              <a:rPr lang="en-US" altLang="en-US" sz="1600" smtClean="0"/>
              <a:t>of </a:t>
            </a:r>
            <a:r>
              <a:rPr lang="en-US" altLang="en-US" sz="1600" b="1" smtClean="0">
                <a:solidFill>
                  <a:srgbClr val="3366FF"/>
                </a:solidFill>
              </a:rPr>
              <a:t>zero-fill-on-demand </a:t>
            </a:r>
            <a:r>
              <a:rPr lang="en-US" altLang="en-US" sz="1600" smtClean="0"/>
              <a:t>pages</a:t>
            </a:r>
          </a:p>
          <a:p>
            <a:pPr lvl="1"/>
            <a:r>
              <a:rPr lang="en-US" altLang="en-US" sz="1600" smtClean="0"/>
              <a:t>Pool should always have free frames for fast demand page execution</a:t>
            </a:r>
          </a:p>
          <a:p>
            <a:pPr lvl="2"/>
            <a:r>
              <a:rPr lang="en-US" altLang="en-US" sz="1600" smtClean="0"/>
              <a:t>Don’t want to have to free a frame as well as other processing on page fault</a:t>
            </a:r>
          </a:p>
          <a:p>
            <a:pPr lvl="1"/>
            <a:r>
              <a:rPr lang="en-US" altLang="en-US" sz="1600" smtClean="0"/>
              <a:t>Why zero-out a page before allocating it?</a:t>
            </a:r>
          </a:p>
          <a:p>
            <a:r>
              <a:rPr lang="en-US" altLang="en-US" sz="1600" smtClean="0">
                <a:latin typeface="Courier New" pitchFamily="49" charset="0"/>
                <a:cs typeface="Courier New" pitchFamily="49" charset="0"/>
              </a:rPr>
              <a:t>vfork()</a:t>
            </a:r>
            <a:r>
              <a:rPr lang="en-US" altLang="en-US" sz="1600" smtClean="0"/>
              <a:t> variation on </a:t>
            </a:r>
            <a:r>
              <a:rPr lang="en-US" altLang="en-US" sz="1600" smtClean="0">
                <a:latin typeface="Courier New" pitchFamily="49" charset="0"/>
                <a:cs typeface="Courier New" pitchFamily="49" charset="0"/>
              </a:rPr>
              <a:t>fork() </a:t>
            </a:r>
            <a:r>
              <a:rPr lang="en-US" altLang="en-US" sz="1600" smtClean="0"/>
              <a:t>system call has parent suspend and child using copy-on-write address space of parent</a:t>
            </a:r>
          </a:p>
          <a:p>
            <a:pPr lvl="1"/>
            <a:r>
              <a:rPr lang="en-US" altLang="en-US" sz="1600" smtClean="0"/>
              <a:t>Designed to have child call </a:t>
            </a:r>
            <a:r>
              <a:rPr lang="en-US" altLang="en-US" sz="1600" smtClean="0">
                <a:latin typeface="Courier New" pitchFamily="49" charset="0"/>
                <a:cs typeface="Courier New" pitchFamily="49" charset="0"/>
              </a:rPr>
              <a:t>exec()</a:t>
            </a:r>
          </a:p>
          <a:p>
            <a:pPr lvl="1"/>
            <a:r>
              <a:rPr lang="en-US" altLang="en-US" sz="1600" smtClean="0"/>
              <a:t>Very efficient</a:t>
            </a:r>
          </a:p>
        </p:txBody>
      </p:sp>
    </p:spTree>
    <p:extLst>
      <p:ext uri="{BB962C8B-B14F-4D97-AF65-F5344CB8AC3E}">
        <p14:creationId xmlns:p14="http://schemas.microsoft.com/office/powerpoint/2010/main" val="2171126857"/>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a:xfrm>
            <a:off x="984250" y="227013"/>
            <a:ext cx="7791450" cy="576262"/>
          </a:xfrm>
        </p:spPr>
        <p:txBody>
          <a:bodyPr>
            <a:normAutofit fontScale="90000"/>
          </a:bodyPr>
          <a:lstStyle/>
          <a:p>
            <a:pPr eaLnBrk="1" hangingPunct="1"/>
            <a:r>
              <a:rPr lang="en-US" altLang="en-US" smtClean="0"/>
              <a:t>Before Process 1 Modifies Page C</a:t>
            </a:r>
          </a:p>
        </p:txBody>
      </p:sp>
      <p:pic>
        <p:nvPicPr>
          <p:cNvPr id="26627" name="Picture 4" descr="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82700" y="1354138"/>
            <a:ext cx="7339013" cy="295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65430482"/>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erspective">
  <a:themeElements>
    <a:clrScheme name="Perspective">
      <a:dk1>
        <a:sysClr val="windowText" lastClr="000000"/>
      </a:dk1>
      <a:lt1>
        <a:sysClr val="window" lastClr="FFFFFF"/>
      </a:lt1>
      <a:dk2>
        <a:srgbClr val="283138"/>
      </a:dk2>
      <a:lt2>
        <a:srgbClr val="FF8600"/>
      </a:lt2>
      <a:accent1>
        <a:srgbClr val="838D9B"/>
      </a:accent1>
      <a:accent2>
        <a:srgbClr val="D2610C"/>
      </a:accent2>
      <a:accent3>
        <a:srgbClr val="80716A"/>
      </a:accent3>
      <a:accent4>
        <a:srgbClr val="94147C"/>
      </a:accent4>
      <a:accent5>
        <a:srgbClr val="5D5AD2"/>
      </a:accent5>
      <a:accent6>
        <a:srgbClr val="6F6C7D"/>
      </a:accent6>
      <a:hlink>
        <a:srgbClr val="6187E3"/>
      </a:hlink>
      <a:folHlink>
        <a:srgbClr val="7B8EB8"/>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erspective">
      <a:fillStyleLst>
        <a:solidFill>
          <a:schemeClr val="phClr"/>
        </a:solidFill>
        <a:gradFill rotWithShape="1">
          <a:gsLst>
            <a:gs pos="0">
              <a:schemeClr val="phClr">
                <a:tint val="50000"/>
                <a:alpha val="100000"/>
                <a:satMod val="160000"/>
                <a:lumMod val="105000"/>
              </a:schemeClr>
            </a:gs>
            <a:gs pos="41000">
              <a:schemeClr val="phClr">
                <a:tint val="57000"/>
                <a:satMod val="180000"/>
                <a:lumMod val="99000"/>
              </a:schemeClr>
            </a:gs>
            <a:gs pos="100000">
              <a:schemeClr val="phClr">
                <a:tint val="80000"/>
                <a:satMod val="200000"/>
                <a:lumMod val="104000"/>
              </a:schemeClr>
            </a:gs>
          </a:gsLst>
          <a:lin ang="5400000" scaled="1"/>
        </a:gradFill>
        <a:gradFill rotWithShape="1">
          <a:gsLst>
            <a:gs pos="0">
              <a:schemeClr val="phClr">
                <a:tint val="96000"/>
                <a:satMod val="130000"/>
                <a:lumMod val="114000"/>
              </a:schemeClr>
            </a:gs>
            <a:gs pos="60000">
              <a:schemeClr val="phClr">
                <a:tint val="100000"/>
                <a:satMod val="106000"/>
                <a:lumMod val="110000"/>
              </a:schemeClr>
            </a:gs>
            <a:gs pos="100000">
              <a:schemeClr val="ph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8575" cap="flat" cmpd="sng" algn="ctr">
          <a:solidFill>
            <a:schemeClr val="phClr"/>
          </a:solidFill>
          <a:prstDash val="solid"/>
        </a:ln>
      </a:lnStyleLst>
      <a:effectStyleLst>
        <a:effectStyle>
          <a:effectLst>
            <a:outerShdw blurRad="50800" dist="38100" dir="5400000" rotWithShape="0">
              <a:srgbClr val="000000">
                <a:alpha val="28000"/>
              </a:srgbClr>
            </a:outerShdw>
          </a:effectLst>
        </a:effectStyle>
        <a:effectStyle>
          <a:effectLst>
            <a:outerShdw blurRad="47625" dist="38100" dir="5400000" sy="98000" rotWithShape="0">
              <a:srgbClr val="000000">
                <a:alpha val="48000"/>
              </a:srgbClr>
            </a:outerShdw>
          </a:effectLst>
          <a:scene3d>
            <a:camera prst="orthographicFront">
              <a:rot lat="0" lon="0" rev="0"/>
            </a:camera>
            <a:lightRig rig="twoPt" dir="br">
              <a:rot lat="0" lon="0" rev="8700000"/>
            </a:lightRig>
          </a:scene3d>
          <a:sp3d prstMaterial="matte">
            <a:bevelT w="25400" h="53975"/>
          </a:sp3d>
        </a:effectStyle>
        <a:effectStyle>
          <a:effectLst>
            <a:reflection blurRad="12700" stA="24000" endPos="28000" dist="50800" dir="5400000" sy="-100000" rotWithShape="0"/>
          </a:effectLst>
          <a:scene3d>
            <a:camera prst="orthographicFront">
              <a:rot lat="0" lon="0" rev="0"/>
            </a:camera>
            <a:lightRig rig="threePt" dir="t">
              <a:rot lat="0" lon="0" rev="4800000"/>
            </a:lightRig>
          </a:scene3d>
          <a:sp3d>
            <a:bevelT w="69850" h="31750"/>
          </a:sp3d>
        </a:effectStyle>
      </a:effectStyleLst>
      <a:bgFillStyleLst>
        <a:solidFill>
          <a:schemeClr val="phClr"/>
        </a:solidFill>
        <a:gradFill rotWithShape="1">
          <a:gsLst>
            <a:gs pos="0">
              <a:schemeClr val="phClr">
                <a:tint val="100000"/>
                <a:shade val="80000"/>
                <a:satMod val="100000"/>
                <a:lumMod val="100000"/>
              </a:schemeClr>
            </a:gs>
            <a:gs pos="65000">
              <a:schemeClr val="phClr">
                <a:tint val="100000"/>
                <a:shade val="95000"/>
                <a:satMod val="100000"/>
                <a:lumMod val="100000"/>
              </a:schemeClr>
            </a:gs>
            <a:gs pos="100000">
              <a:schemeClr val="phClr">
                <a:tint val="88000"/>
                <a:shade val="100000"/>
                <a:satMod val="400000"/>
                <a:lumMod val="100000"/>
              </a:schemeClr>
            </a:gs>
          </a:gsLst>
          <a:lin ang="5400000" scaled="0"/>
        </a:gradFill>
        <a:blipFill rotWithShape="1">
          <a:blip xmlns:r="http://schemas.openxmlformats.org/officeDocument/2006/relationships" r:embed="rId1">
            <a:duotone>
              <a:schemeClr val="phClr">
                <a:tint val="95000"/>
                <a:satMod val="90000"/>
              </a:schemeClr>
              <a:schemeClr val="phClr">
                <a:shade val="92000"/>
              </a:schemeClr>
            </a:duotone>
          </a:blip>
          <a:tile tx="0" ty="0" sx="100000" sy="10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6F5CFDEA934A7A47B7C580279D5386B9" ma:contentTypeVersion="4" ma:contentTypeDescription="Create a new document." ma:contentTypeScope="" ma:versionID="76c1b6130888edae3f5cc4a72b2f574d">
  <xsd:schema xmlns:xsd="http://www.w3.org/2001/XMLSchema" xmlns:xs="http://www.w3.org/2001/XMLSchema" xmlns:p="http://schemas.microsoft.com/office/2006/metadata/properties" xmlns:ns2="ba4f1642-ff44-4cb3-8e9f-731c2a547689" targetNamespace="http://schemas.microsoft.com/office/2006/metadata/properties" ma:root="true" ma:fieldsID="ababd91c5205c58273b233056f950f8b" ns2:_="">
    <xsd:import namespace="ba4f1642-ff44-4cb3-8e9f-731c2a547689"/>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a4f1642-ff44-4cb3-8e9f-731c2a54768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B719F0B8-5F5A-4321-9990-C1C4011BB9D1}"/>
</file>

<file path=customXml/itemProps2.xml><?xml version="1.0" encoding="utf-8"?>
<ds:datastoreItem xmlns:ds="http://schemas.openxmlformats.org/officeDocument/2006/customXml" ds:itemID="{7DFA537D-495A-41B9-A227-72FA43C6C8EC}"/>
</file>

<file path=customXml/itemProps3.xml><?xml version="1.0" encoding="utf-8"?>
<ds:datastoreItem xmlns:ds="http://schemas.openxmlformats.org/officeDocument/2006/customXml" ds:itemID="{5E955A96-7121-481A-8BEA-ADD50665EE47}"/>
</file>

<file path=docProps/app.xml><?xml version="1.0" encoding="utf-8"?>
<Properties xmlns="http://schemas.openxmlformats.org/officeDocument/2006/extended-properties" xmlns:vt="http://schemas.openxmlformats.org/officeDocument/2006/docPropsVTypes">
  <TotalTime>1147</TotalTime>
  <Words>5521</Words>
  <Application>Microsoft Office PowerPoint</Application>
  <PresentationFormat>On-screen Show (4:3)</PresentationFormat>
  <Paragraphs>822</Paragraphs>
  <Slides>131</Slides>
  <Notes>88</Notes>
  <HiddenSlides>0</HiddenSlides>
  <MMClips>0</MMClips>
  <ScaleCrop>false</ScaleCrop>
  <HeadingPairs>
    <vt:vector size="4" baseType="variant">
      <vt:variant>
        <vt:lpstr>Theme</vt:lpstr>
      </vt:variant>
      <vt:variant>
        <vt:i4>1</vt:i4>
      </vt:variant>
      <vt:variant>
        <vt:lpstr>Slide Titles</vt:lpstr>
      </vt:variant>
      <vt:variant>
        <vt:i4>131</vt:i4>
      </vt:variant>
    </vt:vector>
  </HeadingPairs>
  <TitlesOfParts>
    <vt:vector size="132" baseType="lpstr">
      <vt:lpstr>Perspective</vt:lpstr>
      <vt:lpstr>PowerPoint Presentation</vt:lpstr>
      <vt:lpstr>Base and Limit Registers</vt:lpstr>
      <vt:lpstr>Hardware Address Protection</vt:lpstr>
      <vt:lpstr>Address Binding</vt:lpstr>
      <vt:lpstr>Binding of Instructions and Data to Memory</vt:lpstr>
      <vt:lpstr>Multistep Processing of a User Program </vt:lpstr>
      <vt:lpstr>Logical vs. Physical Address Space</vt:lpstr>
      <vt:lpstr>Memory-Management Unit (MMU)</vt:lpstr>
      <vt:lpstr>Dynamic relocation using a relocation register</vt:lpstr>
      <vt:lpstr>Dynamic Linking</vt:lpstr>
      <vt:lpstr>Swapping</vt:lpstr>
      <vt:lpstr>Schematic View of Swapping</vt:lpstr>
      <vt:lpstr>Contiguous Allocation</vt:lpstr>
      <vt:lpstr>Contiguous Allocation (Cont.)</vt:lpstr>
      <vt:lpstr>Hardware Support for Relocation and Limit Registers</vt:lpstr>
      <vt:lpstr>Multiple-partition allocation </vt:lpstr>
      <vt:lpstr>Dynamic Storage-Allocation Problem</vt:lpstr>
      <vt:lpstr>Example of Best Fit Method </vt:lpstr>
      <vt:lpstr>PowerPoint Presentation</vt:lpstr>
      <vt:lpstr>PowerPoint Presentation</vt:lpstr>
      <vt:lpstr>PowerPoint Presentation</vt:lpstr>
      <vt:lpstr>PowerPoint Presentation</vt:lpstr>
      <vt:lpstr>PowerPoint Presentation</vt:lpstr>
      <vt:lpstr>PowerPoint Presentation</vt:lpstr>
      <vt:lpstr>First Fit Method </vt:lpstr>
      <vt:lpstr>PowerPoint Presentation</vt:lpstr>
      <vt:lpstr>PowerPoint Presentation</vt:lpstr>
      <vt:lpstr>PowerPoint Presentation</vt:lpstr>
      <vt:lpstr>PowerPoint Presentation</vt:lpstr>
      <vt:lpstr>PowerPoint Presentation</vt:lpstr>
      <vt:lpstr>PowerPoint Presentation</vt:lpstr>
      <vt:lpstr>Worst Fit Method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Fragmentation</vt:lpstr>
      <vt:lpstr>Fragmentation (Cont.)</vt:lpstr>
      <vt:lpstr>Segmentation</vt:lpstr>
      <vt:lpstr>User’s View of a Program</vt:lpstr>
      <vt:lpstr>Logical View of Segmentation</vt:lpstr>
      <vt:lpstr>Segmentation Architecture </vt:lpstr>
      <vt:lpstr>Segmentation Architecture (Cont.)</vt:lpstr>
      <vt:lpstr>Segmentation Hardware</vt:lpstr>
      <vt:lpstr>Determining physical address for logical address </vt:lpstr>
      <vt:lpstr>PowerPoint Presentation</vt:lpstr>
      <vt:lpstr>PowerPoint Presentation</vt:lpstr>
      <vt:lpstr>Paging</vt:lpstr>
      <vt:lpstr>Address Translation Scheme</vt:lpstr>
      <vt:lpstr>Paging Hardware</vt:lpstr>
      <vt:lpstr>Paging Model of Logical and  Physical Memory</vt:lpstr>
      <vt:lpstr>Paging Example</vt:lpstr>
      <vt:lpstr>Paging (Cont.)</vt:lpstr>
      <vt:lpstr>Free Frames</vt:lpstr>
      <vt:lpstr>Implementation of Page Table</vt:lpstr>
      <vt:lpstr>Implementation of Page Table (Cont.)</vt:lpstr>
      <vt:lpstr>Associative Memory</vt:lpstr>
      <vt:lpstr>Paging Hardware With TLB</vt:lpstr>
      <vt:lpstr>PowerPoint Presentation</vt:lpstr>
      <vt:lpstr> </vt:lpstr>
      <vt:lpstr>Memory Protection</vt:lpstr>
      <vt:lpstr>Valid (v) or Invalid (i) Bit In A Page Table</vt:lpstr>
      <vt:lpstr>Shared Pages</vt:lpstr>
      <vt:lpstr>Shared Pages Example</vt:lpstr>
      <vt:lpstr>Structure of the Page Table</vt:lpstr>
      <vt:lpstr>Hierarchical Page Tables</vt:lpstr>
      <vt:lpstr>Two-Level Page-Table Scheme</vt:lpstr>
      <vt:lpstr>Two-Level Paging Example</vt:lpstr>
      <vt:lpstr>Address-Translation Scheme</vt:lpstr>
      <vt:lpstr>64-bit Logical Address Space</vt:lpstr>
      <vt:lpstr>Three-level Paging Scheme</vt:lpstr>
      <vt:lpstr>Hashed Page Tables</vt:lpstr>
      <vt:lpstr>Hashed Page Table</vt:lpstr>
      <vt:lpstr>Inverted Page Table</vt:lpstr>
      <vt:lpstr>Inverted Page Table Architecture</vt:lpstr>
      <vt:lpstr>PowerPoint Presentation</vt:lpstr>
      <vt:lpstr>Virtual Memory</vt:lpstr>
      <vt:lpstr>Background</vt:lpstr>
      <vt:lpstr>Background (Cont.)</vt:lpstr>
      <vt:lpstr>Background (Cont.)</vt:lpstr>
      <vt:lpstr>Virtual Memory That is Larger Than Physical Memory</vt:lpstr>
      <vt:lpstr>Virtual-address Space</vt:lpstr>
      <vt:lpstr>Demand Paging</vt:lpstr>
      <vt:lpstr>Basic Concepts</vt:lpstr>
      <vt:lpstr>Valid-Invalid Bit</vt:lpstr>
      <vt:lpstr>Page Table When Some Pages Are Not in Main Memory</vt:lpstr>
      <vt:lpstr>Page Fault</vt:lpstr>
      <vt:lpstr>Steps in Handling a Page Fault</vt:lpstr>
      <vt:lpstr>Aspects of Demand Paging</vt:lpstr>
      <vt:lpstr>Instruction Restart</vt:lpstr>
      <vt:lpstr>Performance of Demand Paging</vt:lpstr>
      <vt:lpstr>Performance of Demand Paging (Cont.)</vt:lpstr>
      <vt:lpstr>Demand Paging Example</vt:lpstr>
      <vt:lpstr>Demand Paging Optimizations</vt:lpstr>
      <vt:lpstr>Copy-on-Write</vt:lpstr>
      <vt:lpstr>Before Process 1 Modifies Page C</vt:lpstr>
      <vt:lpstr>After Process 1 Modifies Page C</vt:lpstr>
      <vt:lpstr>What Happens if There is no Free Frame?</vt:lpstr>
      <vt:lpstr>Hardware support for virtual memory (caching, TLB)</vt:lpstr>
      <vt:lpstr>PowerPoint Presentation</vt:lpstr>
      <vt:lpstr>PowerPoint Presentation</vt:lpstr>
      <vt:lpstr>Page Replacement</vt:lpstr>
      <vt:lpstr>Need For Page Replacement</vt:lpstr>
      <vt:lpstr>Basic Page Replacement</vt:lpstr>
      <vt:lpstr>Page Replacement</vt:lpstr>
      <vt:lpstr>Page and Frame Replacement Algorithms</vt:lpstr>
      <vt:lpstr>Graph of Page Faults Versus The Number of Frames</vt:lpstr>
      <vt:lpstr>First-In-First-Out (FIFO) Algorithm</vt:lpstr>
      <vt:lpstr>FIFO Illustrating Belady’s Anomaly</vt:lpstr>
      <vt:lpstr>Optimal Algorithm</vt:lpstr>
      <vt:lpstr>Least Recently Used (LRU) Algorithm</vt:lpstr>
      <vt:lpstr>LRU Algorithm (Cont.)</vt:lpstr>
      <vt:lpstr>Use Of A Stack to Record Most Recent Page References</vt:lpstr>
      <vt:lpstr>LRU Approximation Algorithms</vt:lpstr>
      <vt:lpstr>Second-Chance (clock) Page-Replacement Algorithm</vt:lpstr>
      <vt:lpstr>Enhanced Second-Chance Algorithm</vt:lpstr>
      <vt:lpstr>Counting Algorithms</vt:lpstr>
      <vt:lpstr>Applications and Page Replacement</vt:lpstr>
      <vt:lpstr>Thrashing</vt:lpstr>
      <vt:lpstr>Thrashing (Cont.)</vt:lpstr>
      <vt:lpstr>PowerPoint Presentation</vt:lpstr>
      <vt:lpstr>Demand Paging and Thrashing </vt:lpstr>
      <vt:lpstr>Locality In A Memory-Reference Pattern</vt:lpstr>
      <vt:lpstr>Working-Set Model</vt:lpstr>
      <vt:lpstr>Keeping Track of the Working Set</vt:lpstr>
      <vt:lpstr>Page-Fault Frequency</vt:lpstr>
      <vt:lpstr>Working Sets and Page Fault Rates</vt:lpstr>
      <vt:lpstr>Thank you all</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Memory Management</dc:title>
  <dc:creator>Admin</dc:creator>
  <cp:lastModifiedBy>Admin</cp:lastModifiedBy>
  <cp:revision>47</cp:revision>
  <dcterms:created xsi:type="dcterms:W3CDTF">2022-03-17T00:45:49Z</dcterms:created>
  <dcterms:modified xsi:type="dcterms:W3CDTF">2025-03-11T08:36:39Z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0x0101006F5CFDEA934A7A47B7C580279D5386B9</vt:lpwstr>
  </property>
</Properties>
</file>